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Outfit"/>
      <p:regular r:id="rId33"/>
      <p:bold r:id="rId34"/>
    </p:embeddedFont>
    <p:embeddedFont>
      <p:font typeface="Outfit Medium"/>
      <p:regular r:id="rId35"/>
      <p:bold r:id="rId36"/>
    </p:embeddedFon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33" Type="http://schemas.openxmlformats.org/officeDocument/2006/relationships/font" Target="fonts/Outfit-regular.fntdata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35" Type="http://schemas.openxmlformats.org/officeDocument/2006/relationships/font" Target="fonts/OutfitMedium-regular.fntdata"/><Relationship Id="rId12" Type="http://schemas.openxmlformats.org/officeDocument/2006/relationships/slide" Target="slides/slide8.xml"/><Relationship Id="rId34" Type="http://schemas.openxmlformats.org/officeDocument/2006/relationships/font" Target="fonts/Outfit-bold.fntdata"/><Relationship Id="rId15" Type="http://schemas.openxmlformats.org/officeDocument/2006/relationships/slide" Target="slides/slide11.xml"/><Relationship Id="rId37" Type="http://schemas.openxmlformats.org/officeDocument/2006/relationships/font" Target="fonts/DMSans-regular.fntdata"/><Relationship Id="rId14" Type="http://schemas.openxmlformats.org/officeDocument/2006/relationships/slide" Target="slides/slide10.xml"/><Relationship Id="rId36" Type="http://schemas.openxmlformats.org/officeDocument/2006/relationships/font" Target="fonts/OutfitMedium-bold.fntdata"/><Relationship Id="rId17" Type="http://schemas.openxmlformats.org/officeDocument/2006/relationships/slide" Target="slides/slide13.xml"/><Relationship Id="rId39" Type="http://schemas.openxmlformats.org/officeDocument/2006/relationships/font" Target="fonts/DMSans-italic.fntdata"/><Relationship Id="rId16" Type="http://schemas.openxmlformats.org/officeDocument/2006/relationships/slide" Target="slides/slide12.xml"/><Relationship Id="rId38" Type="http://schemas.openxmlformats.org/officeDocument/2006/relationships/font" Target="fonts/DM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cf0f18c4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0cf0f18c4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cf0f18c4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0cf0f18c4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0cf0f18c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0cf0f18c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fed641ee8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fed641ee8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0cf0f18c4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0cf0f18c4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cf0f18c4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0cf0f18c4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0cf0f18c4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0cf0f18c4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0cf0f18c4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0cf0f18c4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cf0f18c4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cf0f18c4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cf0f18c4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0cf0f18c4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0cf0f18c4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0cf0f18c4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0cf0f18c4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0cf0f18c4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0cf0f18c4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0cf0f18c4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0cf0f18c4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0cf0f18c4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cf0f18c4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cf0f18c4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71a4a866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71a4a866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cf0f18c4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0cf0f18c4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cf0f18c4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0cf0f18c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0cf0f18c4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0cf0f18c4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cf0f18c4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0cf0f18c4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774100"/>
            <a:ext cx="4676100" cy="10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713225" y="2872275"/>
            <a:ext cx="4676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2" name="Google Shape;72;p13"/>
            <p:cNvSpPr/>
            <p:nvPr/>
          </p:nvSpPr>
          <p:spPr>
            <a:xfrm>
              <a:off x="421002" y="-42862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7884277" y="-42862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8430764" y="554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8430764" y="74622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125486" y="554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-125486" y="74622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-417711" y="46040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8722964" y="46040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subTitle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3" type="subTitle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4" type="subTitle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5" type="subTitle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6" type="subTitle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7" type="title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8" type="title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9" type="title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3" type="title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4" type="title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15" type="title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16" type="subTitle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7" type="subTitle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8" type="subTitle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9" type="subTitle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0" type="subTitle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21" type="subTitle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01" name="Google Shape;101;p14"/>
            <p:cNvSpPr/>
            <p:nvPr/>
          </p:nvSpPr>
          <p:spPr>
            <a:xfrm>
              <a:off x="-247298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9354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4"/>
          <p:cNvSpPr txBox="1"/>
          <p:nvPr>
            <p:ph type="title"/>
          </p:nvPr>
        </p:nvSpPr>
        <p:spPr>
          <a:xfrm>
            <a:off x="1226425" y="3229500"/>
            <a:ext cx="66912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1226413" y="1366200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5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113" name="Google Shape;113;p15"/>
            <p:cNvSpPr/>
            <p:nvPr/>
          </p:nvSpPr>
          <p:spPr>
            <a:xfrm>
              <a:off x="-125473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-535133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flipH="1" rot="10800000">
              <a:off x="-528348" y="-378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flipH="1" rot="10800000">
              <a:off x="-125483" y="4190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6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124" name="Google Shape;124;p16"/>
            <p:cNvSpPr/>
            <p:nvPr/>
          </p:nvSpPr>
          <p:spPr>
            <a:xfrm>
              <a:off x="-125573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-125583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flipH="1" rot="10800000">
              <a:off x="346967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8430777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8430767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7"/>
          <p:cNvGrpSpPr/>
          <p:nvPr/>
        </p:nvGrpSpPr>
        <p:grpSpPr>
          <a:xfrm>
            <a:off x="-548808" y="-584898"/>
            <a:ext cx="10241610" cy="6168779"/>
            <a:chOff x="-548808" y="-584898"/>
            <a:chExt cx="10241610" cy="6168779"/>
          </a:xfrm>
        </p:grpSpPr>
        <p:sp>
          <p:nvSpPr>
            <p:cNvPr id="136" name="Google Shape;136;p17"/>
            <p:cNvSpPr/>
            <p:nvPr/>
          </p:nvSpPr>
          <p:spPr>
            <a:xfrm>
              <a:off x="293877" y="461576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flipH="1" rot="10800000">
              <a:off x="-129123" y="449664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flipH="1" rot="10800000">
              <a:off x="-548808" y="449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85192" y="-58489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 rot="10800000">
              <a:off x="8434407" y="449664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 rot="10800000">
              <a:off x="8854092" y="449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 flipH="1">
              <a:off x="8120092" y="-58489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7" name="Google Shape;147;p18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148" name="Google Shape;148;p18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149" name="Google Shape;149;p18"/>
              <p:cNvSpPr/>
              <p:nvPr/>
            </p:nvSpPr>
            <p:spPr>
              <a:xfrm flipH="1" rot="10800000">
                <a:off x="-266661" y="2900252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8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8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18"/>
            <p:cNvSpPr/>
            <p:nvPr/>
          </p:nvSpPr>
          <p:spPr>
            <a:xfrm flipH="1" rot="10800000">
              <a:off x="293867" y="47973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9"/>
          <p:cNvGrpSpPr/>
          <p:nvPr/>
        </p:nvGrpSpPr>
        <p:grpSpPr>
          <a:xfrm>
            <a:off x="-145083" y="-503840"/>
            <a:ext cx="9434170" cy="6151188"/>
            <a:chOff x="-145083" y="-503840"/>
            <a:chExt cx="9434170" cy="6151188"/>
          </a:xfrm>
        </p:grpSpPr>
        <p:sp>
          <p:nvSpPr>
            <p:cNvPr id="159" name="Google Shape;159;p19"/>
            <p:cNvSpPr/>
            <p:nvPr/>
          </p:nvSpPr>
          <p:spPr>
            <a:xfrm flipH="1" rot="10800000">
              <a:off x="534577" y="46792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-145073" y="39240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-145083" y="44198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 flipH="1">
              <a:off x="8430777" y="46443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flipH="1" rot="10800000">
              <a:off x="-125483" y="-4286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 flipH="1">
              <a:off x="7770717" y="-50384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rot="10800000">
              <a:off x="8450367" y="25137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 rot="10800000">
              <a:off x="8450377" y="-24444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19"/>
          <p:cNvSpPr txBox="1"/>
          <p:nvPr>
            <p:ph type="title"/>
          </p:nvPr>
        </p:nvSpPr>
        <p:spPr>
          <a:xfrm>
            <a:off x="720000" y="1270313"/>
            <a:ext cx="3777300" cy="17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subTitle"/>
          </p:nvPr>
        </p:nvSpPr>
        <p:spPr>
          <a:xfrm>
            <a:off x="720000" y="2979813"/>
            <a:ext cx="37773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/>
          <p:nvPr>
            <p:ph idx="2" type="pic"/>
          </p:nvPr>
        </p:nvSpPr>
        <p:spPr>
          <a:xfrm>
            <a:off x="5121925" y="1060325"/>
            <a:ext cx="3109200" cy="3109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0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2" name="Google Shape;172;p20"/>
            <p:cNvSpPr/>
            <p:nvPr/>
          </p:nvSpPr>
          <p:spPr>
            <a:xfrm>
              <a:off x="-125473" y="44532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-125483" y="39965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8430767" y="46839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0"/>
          <p:cNvSpPr txBox="1"/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1" type="subTitle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1"/>
          <p:cNvGrpSpPr/>
          <p:nvPr/>
        </p:nvGrpSpPr>
        <p:grpSpPr>
          <a:xfrm flipH="1"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84" name="Google Shape;184;p21"/>
            <p:cNvSpPr/>
            <p:nvPr/>
          </p:nvSpPr>
          <p:spPr>
            <a:xfrm>
              <a:off x="-125473" y="44532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-125483" y="39965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8430767" y="46839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1"/>
          <p:cNvSpPr txBox="1"/>
          <p:nvPr>
            <p:ph type="title"/>
          </p:nvPr>
        </p:nvSpPr>
        <p:spPr>
          <a:xfrm>
            <a:off x="4837200" y="1796350"/>
            <a:ext cx="35934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1" type="subTitle"/>
          </p:nvPr>
        </p:nvSpPr>
        <p:spPr>
          <a:xfrm>
            <a:off x="4837375" y="2441150"/>
            <a:ext cx="3593400" cy="9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2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96" name="Google Shape;196;p22"/>
            <p:cNvSpPr/>
            <p:nvPr/>
          </p:nvSpPr>
          <p:spPr>
            <a:xfrm>
              <a:off x="-247298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29354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720000" y="1215742"/>
            <a:ext cx="77040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3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208" name="Google Shape;208;p23"/>
            <p:cNvSpPr/>
            <p:nvPr/>
          </p:nvSpPr>
          <p:spPr>
            <a:xfrm>
              <a:off x="-125473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-535133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 flipH="1" rot="10800000">
              <a:off x="-528348" y="-378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 flipH="1" rot="10800000">
              <a:off x="-125483" y="4190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720000" y="1215749"/>
            <a:ext cx="7704000" cy="31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4"/>
          <p:cNvGrpSpPr/>
          <p:nvPr/>
        </p:nvGrpSpPr>
        <p:grpSpPr>
          <a:xfrm>
            <a:off x="-310473" y="3500727"/>
            <a:ext cx="9764950" cy="2327954"/>
            <a:chOff x="-310473" y="3500727"/>
            <a:chExt cx="9764950" cy="2327954"/>
          </a:xfrm>
        </p:grpSpPr>
        <p:sp>
          <p:nvSpPr>
            <p:cNvPr id="220" name="Google Shape;220;p24"/>
            <p:cNvSpPr/>
            <p:nvPr/>
          </p:nvSpPr>
          <p:spPr>
            <a:xfrm flipH="1" rot="10800000">
              <a:off x="927364" y="46300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flipH="1" rot="10800000">
              <a:off x="273054" y="486056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-310473" y="39963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-125483" y="35007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 flipH="1">
              <a:off x="8615767" y="39963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 flipH="1">
              <a:off x="8424002" y="35007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 rot="10800000">
              <a:off x="7377929" y="46300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 rot="10800000">
              <a:off x="8032239" y="486056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4"/>
          <p:cNvSpPr txBox="1"/>
          <p:nvPr>
            <p:ph idx="1" type="subTitle"/>
          </p:nvPr>
        </p:nvSpPr>
        <p:spPr>
          <a:xfrm>
            <a:off x="4821081" y="2782975"/>
            <a:ext cx="28440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4"/>
          <p:cNvSpPr txBox="1"/>
          <p:nvPr>
            <p:ph idx="2" type="subTitle"/>
          </p:nvPr>
        </p:nvSpPr>
        <p:spPr>
          <a:xfrm>
            <a:off x="1478950" y="2782975"/>
            <a:ext cx="28440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3" type="subTitle"/>
          </p:nvPr>
        </p:nvSpPr>
        <p:spPr>
          <a:xfrm>
            <a:off x="1478950" y="2370625"/>
            <a:ext cx="2844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2" name="Google Shape;232;p24"/>
          <p:cNvSpPr txBox="1"/>
          <p:nvPr>
            <p:ph idx="4" type="subTitle"/>
          </p:nvPr>
        </p:nvSpPr>
        <p:spPr>
          <a:xfrm>
            <a:off x="4821091" y="2370625"/>
            <a:ext cx="2844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5" name="Google Shape;235;p25"/>
            <p:cNvSpPr/>
            <p:nvPr/>
          </p:nvSpPr>
          <p:spPr>
            <a:xfrm flipH="1" rot="10800000">
              <a:off x="-136836" y="343658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183414" y="454091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flipH="1" rot="10800000">
              <a:off x="-655296" y="390306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4" name="Google Shape;244;p25"/>
          <p:cNvSpPr txBox="1"/>
          <p:nvPr>
            <p:ph idx="1" type="subTitle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5"/>
          <p:cNvSpPr txBox="1"/>
          <p:nvPr>
            <p:ph idx="2" type="subTitle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6"/>
          <p:cNvGrpSpPr/>
          <p:nvPr/>
        </p:nvGrpSpPr>
        <p:grpSpPr>
          <a:xfrm>
            <a:off x="-512036" y="-358023"/>
            <a:ext cx="10169413" cy="5930154"/>
            <a:chOff x="-512036" y="-358023"/>
            <a:chExt cx="10169413" cy="5930154"/>
          </a:xfrm>
        </p:grpSpPr>
        <p:sp>
          <p:nvSpPr>
            <p:cNvPr id="249" name="Google Shape;249;p26"/>
            <p:cNvSpPr/>
            <p:nvPr/>
          </p:nvSpPr>
          <p:spPr>
            <a:xfrm flipH="1">
              <a:off x="8430767" y="40742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rot="10800000">
              <a:off x="8818667" y="182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rot="10800000">
              <a:off x="8011414" y="46040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 flipH="1">
              <a:off x="8430777" y="-3580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-124136" y="40742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flipH="1" rot="10800000">
              <a:off x="-512036" y="182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 flipH="1" rot="10800000">
              <a:off x="295217" y="46040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-124133" y="-3580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1" type="subTitle"/>
          </p:nvPr>
        </p:nvSpPr>
        <p:spPr>
          <a:xfrm>
            <a:off x="881225" y="2768751"/>
            <a:ext cx="2288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6"/>
          <p:cNvSpPr txBox="1"/>
          <p:nvPr>
            <p:ph idx="2" type="subTitle"/>
          </p:nvPr>
        </p:nvSpPr>
        <p:spPr>
          <a:xfrm>
            <a:off x="3427950" y="2768751"/>
            <a:ext cx="2288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6"/>
          <p:cNvSpPr txBox="1"/>
          <p:nvPr>
            <p:ph idx="3" type="subTitle"/>
          </p:nvPr>
        </p:nvSpPr>
        <p:spPr>
          <a:xfrm>
            <a:off x="5974700" y="2768751"/>
            <a:ext cx="2288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6"/>
          <p:cNvSpPr txBox="1"/>
          <p:nvPr>
            <p:ph idx="4" type="subTitle"/>
          </p:nvPr>
        </p:nvSpPr>
        <p:spPr>
          <a:xfrm>
            <a:off x="881225" y="2250275"/>
            <a:ext cx="22881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5" type="subTitle"/>
          </p:nvPr>
        </p:nvSpPr>
        <p:spPr>
          <a:xfrm>
            <a:off x="3427954" y="2250275"/>
            <a:ext cx="22881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6" type="subTitle"/>
          </p:nvPr>
        </p:nvSpPr>
        <p:spPr>
          <a:xfrm>
            <a:off x="5974700" y="2250275"/>
            <a:ext cx="22881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7"/>
          <p:cNvGrpSpPr/>
          <p:nvPr/>
        </p:nvGrpSpPr>
        <p:grpSpPr>
          <a:xfrm>
            <a:off x="-519458" y="2674710"/>
            <a:ext cx="10224210" cy="2744938"/>
            <a:chOff x="-519458" y="2674710"/>
            <a:chExt cx="10224210" cy="2744938"/>
          </a:xfrm>
        </p:grpSpPr>
        <p:sp>
          <p:nvSpPr>
            <p:cNvPr id="266" name="Google Shape;266;p27"/>
            <p:cNvSpPr/>
            <p:nvPr/>
          </p:nvSpPr>
          <p:spPr>
            <a:xfrm flipH="1" rot="10800000">
              <a:off x="-118698" y="308477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 flipH="1" rot="10800000">
              <a:off x="-519458" y="26747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-519448" y="39557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1392" y="44515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 rot="10800000">
              <a:off x="8465282" y="308477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 rot="10800000">
              <a:off x="8866042" y="26747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 flipH="1">
              <a:off x="8866032" y="39557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 flipH="1">
              <a:off x="8325192" y="44515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5" name="Google Shape;275;p27"/>
          <p:cNvSpPr txBox="1"/>
          <p:nvPr>
            <p:ph idx="1" type="subTitle"/>
          </p:nvPr>
        </p:nvSpPr>
        <p:spPr>
          <a:xfrm>
            <a:off x="1142950" y="2219063"/>
            <a:ext cx="3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7"/>
          <p:cNvSpPr txBox="1"/>
          <p:nvPr>
            <p:ph idx="2" type="subTitle"/>
          </p:nvPr>
        </p:nvSpPr>
        <p:spPr>
          <a:xfrm>
            <a:off x="4749341" y="2219063"/>
            <a:ext cx="3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7"/>
          <p:cNvSpPr txBox="1"/>
          <p:nvPr>
            <p:ph idx="3" type="subTitle"/>
          </p:nvPr>
        </p:nvSpPr>
        <p:spPr>
          <a:xfrm>
            <a:off x="1142950" y="4010313"/>
            <a:ext cx="3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7"/>
          <p:cNvSpPr txBox="1"/>
          <p:nvPr>
            <p:ph idx="4" type="subTitle"/>
          </p:nvPr>
        </p:nvSpPr>
        <p:spPr>
          <a:xfrm>
            <a:off x="4749341" y="4010313"/>
            <a:ext cx="3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7"/>
          <p:cNvSpPr txBox="1"/>
          <p:nvPr>
            <p:ph idx="5" type="subTitle"/>
          </p:nvPr>
        </p:nvSpPr>
        <p:spPr>
          <a:xfrm>
            <a:off x="1142962" y="1860588"/>
            <a:ext cx="3251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0" name="Google Shape;280;p27"/>
          <p:cNvSpPr txBox="1"/>
          <p:nvPr>
            <p:ph idx="6" type="subTitle"/>
          </p:nvPr>
        </p:nvSpPr>
        <p:spPr>
          <a:xfrm>
            <a:off x="1142962" y="3651938"/>
            <a:ext cx="3251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7" type="subTitle"/>
          </p:nvPr>
        </p:nvSpPr>
        <p:spPr>
          <a:xfrm>
            <a:off x="4749338" y="1860588"/>
            <a:ext cx="3251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2" name="Google Shape;282;p27"/>
          <p:cNvSpPr txBox="1"/>
          <p:nvPr>
            <p:ph idx="8" type="subTitle"/>
          </p:nvPr>
        </p:nvSpPr>
        <p:spPr>
          <a:xfrm>
            <a:off x="4749338" y="3651938"/>
            <a:ext cx="3251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8"/>
          <p:cNvGrpSpPr/>
          <p:nvPr/>
        </p:nvGrpSpPr>
        <p:grpSpPr>
          <a:xfrm>
            <a:off x="-266473" y="3341397"/>
            <a:ext cx="9676960" cy="2321921"/>
            <a:chOff x="-266473" y="3341397"/>
            <a:chExt cx="9676960" cy="2321921"/>
          </a:xfrm>
        </p:grpSpPr>
        <p:sp>
          <p:nvSpPr>
            <p:cNvPr id="285" name="Google Shape;285;p28"/>
            <p:cNvSpPr/>
            <p:nvPr/>
          </p:nvSpPr>
          <p:spPr>
            <a:xfrm flipH="1">
              <a:off x="7441675" y="469519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863615" y="469519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flipH="1" rot="10800000">
              <a:off x="-266473" y="40287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152867" y="45245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 flipH="1" rot="10800000">
              <a:off x="-151033" y="334139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 rot="10800000">
              <a:off x="8571777" y="40287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 flipH="1">
              <a:off x="8152437" y="45245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 rot="10800000">
              <a:off x="8456337" y="334139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28"/>
          <p:cNvSpPr txBox="1"/>
          <p:nvPr>
            <p:ph idx="1" type="subTitle"/>
          </p:nvPr>
        </p:nvSpPr>
        <p:spPr>
          <a:xfrm>
            <a:off x="968524" y="2235613"/>
            <a:ext cx="2266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8"/>
          <p:cNvSpPr txBox="1"/>
          <p:nvPr>
            <p:ph idx="2" type="subTitle"/>
          </p:nvPr>
        </p:nvSpPr>
        <p:spPr>
          <a:xfrm>
            <a:off x="3439063" y="2235613"/>
            <a:ext cx="226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8"/>
          <p:cNvSpPr txBox="1"/>
          <p:nvPr>
            <p:ph idx="3" type="subTitle"/>
          </p:nvPr>
        </p:nvSpPr>
        <p:spPr>
          <a:xfrm>
            <a:off x="968524" y="3967325"/>
            <a:ext cx="2266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4" type="subTitle"/>
          </p:nvPr>
        </p:nvSpPr>
        <p:spPr>
          <a:xfrm>
            <a:off x="3439063" y="3967325"/>
            <a:ext cx="226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8"/>
          <p:cNvSpPr txBox="1"/>
          <p:nvPr>
            <p:ph idx="5" type="subTitle"/>
          </p:nvPr>
        </p:nvSpPr>
        <p:spPr>
          <a:xfrm>
            <a:off x="5909375" y="2235613"/>
            <a:ext cx="226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8"/>
          <p:cNvSpPr txBox="1"/>
          <p:nvPr>
            <p:ph idx="6" type="subTitle"/>
          </p:nvPr>
        </p:nvSpPr>
        <p:spPr>
          <a:xfrm>
            <a:off x="5909375" y="3967325"/>
            <a:ext cx="226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8"/>
          <p:cNvSpPr txBox="1"/>
          <p:nvPr>
            <p:ph idx="7" type="subTitle"/>
          </p:nvPr>
        </p:nvSpPr>
        <p:spPr>
          <a:xfrm>
            <a:off x="968524" y="1890138"/>
            <a:ext cx="2266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1" name="Google Shape;301;p28"/>
          <p:cNvSpPr txBox="1"/>
          <p:nvPr>
            <p:ph idx="8" type="subTitle"/>
          </p:nvPr>
        </p:nvSpPr>
        <p:spPr>
          <a:xfrm>
            <a:off x="3439063" y="1890138"/>
            <a:ext cx="2265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2" name="Google Shape;302;p28"/>
          <p:cNvSpPr txBox="1"/>
          <p:nvPr>
            <p:ph idx="9" type="subTitle"/>
          </p:nvPr>
        </p:nvSpPr>
        <p:spPr>
          <a:xfrm>
            <a:off x="5909375" y="1890138"/>
            <a:ext cx="2265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3" name="Google Shape;303;p28"/>
          <p:cNvSpPr txBox="1"/>
          <p:nvPr>
            <p:ph idx="13" type="subTitle"/>
          </p:nvPr>
        </p:nvSpPr>
        <p:spPr>
          <a:xfrm>
            <a:off x="968524" y="3621825"/>
            <a:ext cx="2266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4" name="Google Shape;304;p28"/>
          <p:cNvSpPr txBox="1"/>
          <p:nvPr>
            <p:ph idx="14" type="subTitle"/>
          </p:nvPr>
        </p:nvSpPr>
        <p:spPr>
          <a:xfrm>
            <a:off x="3439063" y="3621825"/>
            <a:ext cx="2265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idx="15" type="subTitle"/>
          </p:nvPr>
        </p:nvSpPr>
        <p:spPr>
          <a:xfrm>
            <a:off x="5909375" y="3621825"/>
            <a:ext cx="2265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hasCustomPrompt="1" type="title"/>
          </p:nvPr>
        </p:nvSpPr>
        <p:spPr>
          <a:xfrm>
            <a:off x="4351975" y="638350"/>
            <a:ext cx="4078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29"/>
          <p:cNvSpPr txBox="1"/>
          <p:nvPr>
            <p:ph idx="1" type="subTitle"/>
          </p:nvPr>
        </p:nvSpPr>
        <p:spPr>
          <a:xfrm>
            <a:off x="4351975" y="1327275"/>
            <a:ext cx="4078800" cy="41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29"/>
          <p:cNvSpPr txBox="1"/>
          <p:nvPr>
            <p:ph hasCustomPrompt="1" idx="2" type="title"/>
          </p:nvPr>
        </p:nvSpPr>
        <p:spPr>
          <a:xfrm>
            <a:off x="4351975" y="1990612"/>
            <a:ext cx="4078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29"/>
          <p:cNvSpPr txBox="1"/>
          <p:nvPr>
            <p:ph idx="3" type="subTitle"/>
          </p:nvPr>
        </p:nvSpPr>
        <p:spPr>
          <a:xfrm>
            <a:off x="4351975" y="2679529"/>
            <a:ext cx="4078800" cy="41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29"/>
          <p:cNvSpPr txBox="1"/>
          <p:nvPr>
            <p:ph hasCustomPrompt="1" idx="4" type="title"/>
          </p:nvPr>
        </p:nvSpPr>
        <p:spPr>
          <a:xfrm>
            <a:off x="4351975" y="3342874"/>
            <a:ext cx="4078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29"/>
          <p:cNvSpPr txBox="1"/>
          <p:nvPr>
            <p:ph idx="5" type="subTitle"/>
          </p:nvPr>
        </p:nvSpPr>
        <p:spPr>
          <a:xfrm>
            <a:off x="4351975" y="4031799"/>
            <a:ext cx="4078800" cy="41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5" name="Google Shape;315;p30"/>
          <p:cNvSpPr txBox="1"/>
          <p:nvPr>
            <p:ph idx="1" type="subTitle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2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8" name="Google Shape;18;p4"/>
            <p:cNvSpPr/>
            <p:nvPr/>
          </p:nvSpPr>
          <p:spPr>
            <a:xfrm>
              <a:off x="-247298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29354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215751"/>
            <a:ext cx="77040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9" name="Google Shape;319;p31"/>
            <p:cNvSpPr/>
            <p:nvPr/>
          </p:nvSpPr>
          <p:spPr>
            <a:xfrm>
              <a:off x="-125573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-125583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 flipH="1" rot="10800000">
              <a:off x="346967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8430777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8430767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9" name="Google Shape;329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30" name="Google Shape;330;p32"/>
              <p:cNvSpPr/>
              <p:nvPr/>
            </p:nvSpPr>
            <p:spPr>
              <a:xfrm flipH="1" rot="10800000">
                <a:off x="-266661" y="2900252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7" name="Google Shape;337;p32"/>
            <p:cNvSpPr/>
            <p:nvPr/>
          </p:nvSpPr>
          <p:spPr>
            <a:xfrm flipH="1" rot="10800000">
              <a:off x="293867" y="47973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30" name="Google Shape;30;p5"/>
            <p:cNvSpPr/>
            <p:nvPr/>
          </p:nvSpPr>
          <p:spPr>
            <a:xfrm>
              <a:off x="-247298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29354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5055284" y="35625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1583300" y="35625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6"/>
          <p:cNvGrpSpPr/>
          <p:nvPr/>
        </p:nvGrpSpPr>
        <p:grpSpPr>
          <a:xfrm>
            <a:off x="-247298" y="-284290"/>
            <a:ext cx="9638600" cy="5868163"/>
            <a:chOff x="-247298" y="-284290"/>
            <a:chExt cx="9638600" cy="5868163"/>
          </a:xfrm>
        </p:grpSpPr>
        <p:sp>
          <p:nvSpPr>
            <p:cNvPr id="45" name="Google Shape;45;p6"/>
            <p:cNvSpPr/>
            <p:nvPr/>
          </p:nvSpPr>
          <p:spPr>
            <a:xfrm>
              <a:off x="-247298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29354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flipH="1" rot="10800000">
              <a:off x="-125473" y="123489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flipH="1" rot="10800000">
              <a:off x="-125483" y="-28429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flipH="1" rot="10800000">
              <a:off x="8424002" y="123489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flipH="1" rot="10800000">
              <a:off x="8423992" y="-28429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720000" y="445025"/>
            <a:ext cx="55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720000" y="1652075"/>
            <a:ext cx="4294800" cy="21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4292275" y="1663850"/>
            <a:ext cx="4138500" cy="18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3862975" y="1655500"/>
            <a:ext cx="45678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3862975" y="2816925"/>
            <a:ext cx="45678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720000" y="3942625"/>
            <a:ext cx="7704000" cy="6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b="1"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jpg"/><Relationship Id="rId5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K7PlmGe2jJ4NXqqsP-7gTnvI3CPabe6y/view" TargetMode="External"/><Relationship Id="rId4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ctrTitle"/>
          </p:nvPr>
        </p:nvSpPr>
        <p:spPr>
          <a:xfrm>
            <a:off x="686700" y="1111275"/>
            <a:ext cx="7770600" cy="16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Low-Cost, Off-the-Shelf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Prototyping Platform for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Molecular Communications Research</a:t>
            </a:r>
            <a:endParaRPr sz="3000"/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975" y="2847312"/>
            <a:ext cx="1434125" cy="14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 rotWithShape="1">
          <a:blip r:embed="rId4">
            <a:alphaModFix/>
          </a:blip>
          <a:srcRect b="33139" l="14269" r="14419" t="9919"/>
          <a:stretch/>
        </p:blipFill>
        <p:spPr>
          <a:xfrm>
            <a:off x="2632800" y="2804175"/>
            <a:ext cx="1904175" cy="16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/>
          <p:nvPr>
            <p:ph type="title"/>
          </p:nvPr>
        </p:nvSpPr>
        <p:spPr>
          <a:xfrm>
            <a:off x="713225" y="2466750"/>
            <a:ext cx="4344300" cy="14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ims &amp; Objectives</a:t>
            </a:r>
            <a:endParaRPr/>
          </a:p>
        </p:txBody>
      </p:sp>
      <p:sp>
        <p:nvSpPr>
          <p:cNvPr id="448" name="Google Shape;448;p42"/>
          <p:cNvSpPr txBox="1"/>
          <p:nvPr>
            <p:ph idx="2" type="title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cxnSp>
        <p:nvCxnSpPr>
          <p:cNvPr id="449" name="Google Shape;449;p42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075" y="-504987"/>
            <a:ext cx="3781675" cy="3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525" y="1755025"/>
            <a:ext cx="4207950" cy="4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>
            <p:ph idx="2" type="subTitle"/>
          </p:nvPr>
        </p:nvSpPr>
        <p:spPr>
          <a:xfrm>
            <a:off x="672150" y="948450"/>
            <a:ext cx="77997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</a:rPr>
              <a:t>E</a:t>
            </a:r>
            <a:r>
              <a:rPr b="1" lang="en" sz="1700">
                <a:solidFill>
                  <a:srgbClr val="1C4587"/>
                </a:solidFill>
              </a:rPr>
              <a:t>xploring the possibilities of establishing MC between two computers using a wireless diffusion mechanism using low-cost, off-the-shelf</a:t>
            </a:r>
            <a:endParaRPr b="1" sz="17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</a:rPr>
              <a:t>hardware components.</a:t>
            </a:r>
            <a:endParaRPr b="1" sz="1700">
              <a:solidFill>
                <a:srgbClr val="1C4587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C4587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57" name="Google Shape;457;p43"/>
          <p:cNvPicPr preferRelativeResize="0"/>
          <p:nvPr/>
        </p:nvPicPr>
        <p:blipFill rotWithShape="1">
          <a:blip r:embed="rId3">
            <a:alphaModFix/>
          </a:blip>
          <a:srcRect b="12242" l="0" r="0" t="0"/>
          <a:stretch/>
        </p:blipFill>
        <p:spPr>
          <a:xfrm>
            <a:off x="4373125" y="2050575"/>
            <a:ext cx="3442100" cy="30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3"/>
          <p:cNvSpPr txBox="1"/>
          <p:nvPr/>
        </p:nvSpPr>
        <p:spPr>
          <a:xfrm>
            <a:off x="753975" y="2268500"/>
            <a:ext cx="36192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✔ Free diffusion -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guided flow between sender and receiver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✔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Near real-world scenario -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 room temperature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✔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Low-cost, off-the-shelf hardware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>
            <p:ph type="title"/>
          </p:nvPr>
        </p:nvSpPr>
        <p:spPr>
          <a:xfrm>
            <a:off x="713225" y="2466750"/>
            <a:ext cx="4344300" cy="15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&amp; Results</a:t>
            </a:r>
            <a:endParaRPr/>
          </a:p>
        </p:txBody>
      </p:sp>
      <p:sp>
        <p:nvSpPr>
          <p:cNvPr id="465" name="Google Shape;465;p44"/>
          <p:cNvSpPr txBox="1"/>
          <p:nvPr>
            <p:ph idx="2" type="title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66" name="Google Shape;466;p44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7" name="Google Shape;4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075" y="-504987"/>
            <a:ext cx="3781675" cy="3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525" y="1755025"/>
            <a:ext cx="4207950" cy="4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High-Level Approach</a:t>
            </a:r>
            <a:endParaRPr b="0" sz="1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/>
          <p:nvPr/>
        </p:nvSpPr>
        <p:spPr>
          <a:xfrm>
            <a:off x="1541925" y="2418425"/>
            <a:ext cx="176400" cy="1764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5"/>
          <p:cNvSpPr/>
          <p:nvPr/>
        </p:nvSpPr>
        <p:spPr>
          <a:xfrm>
            <a:off x="3505825" y="2418425"/>
            <a:ext cx="176400" cy="1764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5"/>
          <p:cNvSpPr/>
          <p:nvPr/>
        </p:nvSpPr>
        <p:spPr>
          <a:xfrm>
            <a:off x="5469725" y="2418425"/>
            <a:ext cx="176400" cy="1764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"/>
          <p:cNvSpPr/>
          <p:nvPr/>
        </p:nvSpPr>
        <p:spPr>
          <a:xfrm>
            <a:off x="7433625" y="2418425"/>
            <a:ext cx="176400" cy="1764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5"/>
          <p:cNvSpPr txBox="1"/>
          <p:nvPr/>
        </p:nvSpPr>
        <p:spPr>
          <a:xfrm flipH="1">
            <a:off x="548475" y="2938800"/>
            <a:ext cx="216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Literature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Review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 flipH="1">
            <a:off x="2687825" y="31917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Selection of Sensors and Chemicals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 flipH="1">
            <a:off x="4576025" y="2938800"/>
            <a:ext cx="19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MC Platform Implementation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1" name="Google Shape;481;p45"/>
          <p:cNvSpPr txBox="1"/>
          <p:nvPr/>
        </p:nvSpPr>
        <p:spPr>
          <a:xfrm flipH="1">
            <a:off x="6539925" y="2997700"/>
            <a:ext cx="19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Experimentation &amp; Testing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82" name="Google Shape;482;p45"/>
          <p:cNvCxnSpPr>
            <a:stCxn id="474" idx="6"/>
            <a:endCxn id="475" idx="2"/>
          </p:cNvCxnSpPr>
          <p:nvPr/>
        </p:nvCxnSpPr>
        <p:spPr>
          <a:xfrm>
            <a:off x="1718325" y="2506625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45"/>
          <p:cNvCxnSpPr>
            <a:stCxn id="475" idx="6"/>
            <a:endCxn id="476" idx="2"/>
          </p:cNvCxnSpPr>
          <p:nvPr/>
        </p:nvCxnSpPr>
        <p:spPr>
          <a:xfrm>
            <a:off x="3682225" y="2506625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5"/>
          <p:cNvCxnSpPr>
            <a:stCxn id="476" idx="6"/>
            <a:endCxn id="477" idx="2"/>
          </p:cNvCxnSpPr>
          <p:nvPr/>
        </p:nvCxnSpPr>
        <p:spPr>
          <a:xfrm>
            <a:off x="5646125" y="2506625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5" name="Google Shape;485;p45"/>
          <p:cNvGrpSpPr/>
          <p:nvPr/>
        </p:nvGrpSpPr>
        <p:grpSpPr>
          <a:xfrm>
            <a:off x="1434605" y="1782747"/>
            <a:ext cx="391048" cy="391048"/>
            <a:chOff x="3968467" y="2636227"/>
            <a:chExt cx="391048" cy="391048"/>
          </a:xfrm>
        </p:grpSpPr>
        <p:sp>
          <p:nvSpPr>
            <p:cNvPr id="486" name="Google Shape;486;p45"/>
            <p:cNvSpPr/>
            <p:nvPr/>
          </p:nvSpPr>
          <p:spPr>
            <a:xfrm>
              <a:off x="3968467" y="2636227"/>
              <a:ext cx="113949" cy="391048"/>
            </a:xfrm>
            <a:custGeom>
              <a:rect b="b" l="l" r="r" t="t"/>
              <a:pathLst>
                <a:path extrusionOk="0" h="17303" w="5042">
                  <a:moveTo>
                    <a:pt x="3539" y="969"/>
                  </a:moveTo>
                  <a:lnTo>
                    <a:pt x="3733" y="1018"/>
                  </a:lnTo>
                  <a:lnTo>
                    <a:pt x="3878" y="1115"/>
                  </a:lnTo>
                  <a:lnTo>
                    <a:pt x="4023" y="1309"/>
                  </a:lnTo>
                  <a:lnTo>
                    <a:pt x="4023" y="1503"/>
                  </a:lnTo>
                  <a:lnTo>
                    <a:pt x="4023" y="2326"/>
                  </a:lnTo>
                  <a:lnTo>
                    <a:pt x="1019" y="2326"/>
                  </a:lnTo>
                  <a:lnTo>
                    <a:pt x="1019" y="1503"/>
                  </a:lnTo>
                  <a:lnTo>
                    <a:pt x="1019" y="1309"/>
                  </a:lnTo>
                  <a:lnTo>
                    <a:pt x="1115" y="1115"/>
                  </a:lnTo>
                  <a:lnTo>
                    <a:pt x="1309" y="1018"/>
                  </a:lnTo>
                  <a:lnTo>
                    <a:pt x="1503" y="969"/>
                  </a:lnTo>
                  <a:close/>
                  <a:moveTo>
                    <a:pt x="2036" y="3344"/>
                  </a:moveTo>
                  <a:lnTo>
                    <a:pt x="2036" y="12552"/>
                  </a:lnTo>
                  <a:lnTo>
                    <a:pt x="1019" y="12552"/>
                  </a:lnTo>
                  <a:lnTo>
                    <a:pt x="1019" y="3344"/>
                  </a:lnTo>
                  <a:close/>
                  <a:moveTo>
                    <a:pt x="4023" y="3344"/>
                  </a:moveTo>
                  <a:lnTo>
                    <a:pt x="4023" y="12552"/>
                  </a:lnTo>
                  <a:lnTo>
                    <a:pt x="3054" y="12552"/>
                  </a:lnTo>
                  <a:lnTo>
                    <a:pt x="3054" y="3344"/>
                  </a:lnTo>
                  <a:close/>
                  <a:moveTo>
                    <a:pt x="3684" y="13570"/>
                  </a:moveTo>
                  <a:lnTo>
                    <a:pt x="2569" y="15751"/>
                  </a:lnTo>
                  <a:lnTo>
                    <a:pt x="1358" y="13570"/>
                  </a:lnTo>
                  <a:close/>
                  <a:moveTo>
                    <a:pt x="1164" y="0"/>
                  </a:moveTo>
                  <a:lnTo>
                    <a:pt x="922" y="97"/>
                  </a:lnTo>
                  <a:lnTo>
                    <a:pt x="631" y="242"/>
                  </a:lnTo>
                  <a:lnTo>
                    <a:pt x="437" y="436"/>
                  </a:lnTo>
                  <a:lnTo>
                    <a:pt x="243" y="630"/>
                  </a:lnTo>
                  <a:lnTo>
                    <a:pt x="98" y="872"/>
                  </a:lnTo>
                  <a:lnTo>
                    <a:pt x="1" y="1163"/>
                  </a:lnTo>
                  <a:lnTo>
                    <a:pt x="1" y="1503"/>
                  </a:lnTo>
                  <a:lnTo>
                    <a:pt x="1" y="13086"/>
                  </a:lnTo>
                  <a:lnTo>
                    <a:pt x="1" y="13231"/>
                  </a:lnTo>
                  <a:lnTo>
                    <a:pt x="49" y="13328"/>
                  </a:lnTo>
                  <a:lnTo>
                    <a:pt x="2133" y="17060"/>
                  </a:lnTo>
                  <a:lnTo>
                    <a:pt x="2182" y="17157"/>
                  </a:lnTo>
                  <a:lnTo>
                    <a:pt x="2279" y="17254"/>
                  </a:lnTo>
                  <a:lnTo>
                    <a:pt x="2424" y="17302"/>
                  </a:lnTo>
                  <a:lnTo>
                    <a:pt x="2715" y="17302"/>
                  </a:lnTo>
                  <a:lnTo>
                    <a:pt x="2812" y="17254"/>
                  </a:lnTo>
                  <a:lnTo>
                    <a:pt x="2909" y="17157"/>
                  </a:lnTo>
                  <a:lnTo>
                    <a:pt x="3006" y="17060"/>
                  </a:lnTo>
                  <a:lnTo>
                    <a:pt x="4993" y="13328"/>
                  </a:lnTo>
                  <a:lnTo>
                    <a:pt x="5041" y="13231"/>
                  </a:lnTo>
                  <a:lnTo>
                    <a:pt x="5041" y="13086"/>
                  </a:lnTo>
                  <a:lnTo>
                    <a:pt x="5041" y="1503"/>
                  </a:lnTo>
                  <a:lnTo>
                    <a:pt x="5041" y="1163"/>
                  </a:lnTo>
                  <a:lnTo>
                    <a:pt x="4944" y="872"/>
                  </a:lnTo>
                  <a:lnTo>
                    <a:pt x="4799" y="630"/>
                  </a:lnTo>
                  <a:lnTo>
                    <a:pt x="4605" y="436"/>
                  </a:lnTo>
                  <a:lnTo>
                    <a:pt x="4411" y="242"/>
                  </a:lnTo>
                  <a:lnTo>
                    <a:pt x="4120" y="97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4105378" y="2636227"/>
              <a:ext cx="254137" cy="391048"/>
            </a:xfrm>
            <a:custGeom>
              <a:rect b="b" l="l" r="r" t="t"/>
              <a:pathLst>
                <a:path extrusionOk="0" h="17303" w="11245">
                  <a:moveTo>
                    <a:pt x="2957" y="14346"/>
                  </a:moveTo>
                  <a:lnTo>
                    <a:pt x="2957" y="15606"/>
                  </a:lnTo>
                  <a:lnTo>
                    <a:pt x="1746" y="14346"/>
                  </a:lnTo>
                  <a:close/>
                  <a:moveTo>
                    <a:pt x="10227" y="969"/>
                  </a:moveTo>
                  <a:lnTo>
                    <a:pt x="10227" y="16284"/>
                  </a:lnTo>
                  <a:lnTo>
                    <a:pt x="3975" y="16284"/>
                  </a:lnTo>
                  <a:lnTo>
                    <a:pt x="3975" y="13861"/>
                  </a:lnTo>
                  <a:lnTo>
                    <a:pt x="3975" y="13667"/>
                  </a:lnTo>
                  <a:lnTo>
                    <a:pt x="3830" y="13473"/>
                  </a:lnTo>
                  <a:lnTo>
                    <a:pt x="3684" y="13376"/>
                  </a:lnTo>
                  <a:lnTo>
                    <a:pt x="3490" y="13328"/>
                  </a:lnTo>
                  <a:lnTo>
                    <a:pt x="1019" y="13328"/>
                  </a:lnTo>
                  <a:lnTo>
                    <a:pt x="1019" y="969"/>
                  </a:lnTo>
                  <a:close/>
                  <a:moveTo>
                    <a:pt x="340" y="0"/>
                  </a:moveTo>
                  <a:lnTo>
                    <a:pt x="146" y="146"/>
                  </a:lnTo>
                  <a:lnTo>
                    <a:pt x="49" y="291"/>
                  </a:lnTo>
                  <a:lnTo>
                    <a:pt x="1" y="485"/>
                  </a:lnTo>
                  <a:lnTo>
                    <a:pt x="1" y="13861"/>
                  </a:lnTo>
                  <a:lnTo>
                    <a:pt x="49" y="14055"/>
                  </a:lnTo>
                  <a:lnTo>
                    <a:pt x="146" y="14200"/>
                  </a:lnTo>
                  <a:lnTo>
                    <a:pt x="3151" y="17157"/>
                  </a:lnTo>
                  <a:lnTo>
                    <a:pt x="3297" y="17302"/>
                  </a:lnTo>
                  <a:lnTo>
                    <a:pt x="10954" y="17302"/>
                  </a:lnTo>
                  <a:lnTo>
                    <a:pt x="11099" y="17157"/>
                  </a:lnTo>
                  <a:lnTo>
                    <a:pt x="11245" y="17011"/>
                  </a:lnTo>
                  <a:lnTo>
                    <a:pt x="11245" y="16817"/>
                  </a:lnTo>
                  <a:lnTo>
                    <a:pt x="11245" y="485"/>
                  </a:lnTo>
                  <a:lnTo>
                    <a:pt x="11245" y="291"/>
                  </a:lnTo>
                  <a:lnTo>
                    <a:pt x="11099" y="146"/>
                  </a:lnTo>
                  <a:lnTo>
                    <a:pt x="10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4151391" y="2845413"/>
              <a:ext cx="162132" cy="69043"/>
            </a:xfrm>
            <a:custGeom>
              <a:rect b="b" l="l" r="r" t="t"/>
              <a:pathLst>
                <a:path extrusionOk="0" h="3055" w="7174">
                  <a:moveTo>
                    <a:pt x="6155" y="1019"/>
                  </a:moveTo>
                  <a:lnTo>
                    <a:pt x="6155" y="2036"/>
                  </a:lnTo>
                  <a:lnTo>
                    <a:pt x="1018" y="2036"/>
                  </a:lnTo>
                  <a:lnTo>
                    <a:pt x="1018" y="1019"/>
                  </a:lnTo>
                  <a:close/>
                  <a:moveTo>
                    <a:pt x="340" y="1"/>
                  </a:moveTo>
                  <a:lnTo>
                    <a:pt x="146" y="146"/>
                  </a:lnTo>
                  <a:lnTo>
                    <a:pt x="49" y="292"/>
                  </a:lnTo>
                  <a:lnTo>
                    <a:pt x="0" y="486"/>
                  </a:lnTo>
                  <a:lnTo>
                    <a:pt x="0" y="2521"/>
                  </a:lnTo>
                  <a:lnTo>
                    <a:pt x="49" y="2715"/>
                  </a:lnTo>
                  <a:lnTo>
                    <a:pt x="146" y="2860"/>
                  </a:lnTo>
                  <a:lnTo>
                    <a:pt x="340" y="3006"/>
                  </a:lnTo>
                  <a:lnTo>
                    <a:pt x="534" y="3054"/>
                  </a:lnTo>
                  <a:lnTo>
                    <a:pt x="6689" y="3054"/>
                  </a:lnTo>
                  <a:lnTo>
                    <a:pt x="6882" y="3006"/>
                  </a:lnTo>
                  <a:lnTo>
                    <a:pt x="7028" y="2860"/>
                  </a:lnTo>
                  <a:lnTo>
                    <a:pt x="7173" y="2715"/>
                  </a:lnTo>
                  <a:lnTo>
                    <a:pt x="7173" y="2521"/>
                  </a:lnTo>
                  <a:lnTo>
                    <a:pt x="7173" y="486"/>
                  </a:lnTo>
                  <a:lnTo>
                    <a:pt x="7173" y="292"/>
                  </a:lnTo>
                  <a:lnTo>
                    <a:pt x="7028" y="146"/>
                  </a:lnTo>
                  <a:lnTo>
                    <a:pt x="6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4244481" y="2781884"/>
              <a:ext cx="69043" cy="23029"/>
            </a:xfrm>
            <a:custGeom>
              <a:rect b="b" l="l" r="r" t="t"/>
              <a:pathLst>
                <a:path extrusionOk="0" h="1019" w="3055">
                  <a:moveTo>
                    <a:pt x="486" y="1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1" y="486"/>
                  </a:lnTo>
                  <a:lnTo>
                    <a:pt x="49" y="728"/>
                  </a:lnTo>
                  <a:lnTo>
                    <a:pt x="146" y="873"/>
                  </a:lnTo>
                  <a:lnTo>
                    <a:pt x="292" y="970"/>
                  </a:lnTo>
                  <a:lnTo>
                    <a:pt x="486" y="1019"/>
                  </a:lnTo>
                  <a:lnTo>
                    <a:pt x="2570" y="1019"/>
                  </a:lnTo>
                  <a:lnTo>
                    <a:pt x="2763" y="970"/>
                  </a:lnTo>
                  <a:lnTo>
                    <a:pt x="2909" y="873"/>
                  </a:lnTo>
                  <a:lnTo>
                    <a:pt x="3054" y="728"/>
                  </a:lnTo>
                  <a:lnTo>
                    <a:pt x="3054" y="486"/>
                  </a:lnTo>
                  <a:lnTo>
                    <a:pt x="3054" y="292"/>
                  </a:lnTo>
                  <a:lnTo>
                    <a:pt x="2909" y="146"/>
                  </a:lnTo>
                  <a:lnTo>
                    <a:pt x="2763" y="49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4244481" y="2731509"/>
              <a:ext cx="69043" cy="23029"/>
            </a:xfrm>
            <a:custGeom>
              <a:rect b="b" l="l" r="r" t="t"/>
              <a:pathLst>
                <a:path extrusionOk="0" h="1019" w="3055">
                  <a:moveTo>
                    <a:pt x="486" y="1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49" y="340"/>
                  </a:lnTo>
                  <a:lnTo>
                    <a:pt x="1" y="534"/>
                  </a:lnTo>
                  <a:lnTo>
                    <a:pt x="49" y="728"/>
                  </a:lnTo>
                  <a:lnTo>
                    <a:pt x="146" y="873"/>
                  </a:lnTo>
                  <a:lnTo>
                    <a:pt x="292" y="970"/>
                  </a:lnTo>
                  <a:lnTo>
                    <a:pt x="486" y="1018"/>
                  </a:lnTo>
                  <a:lnTo>
                    <a:pt x="2570" y="1018"/>
                  </a:lnTo>
                  <a:lnTo>
                    <a:pt x="2763" y="970"/>
                  </a:lnTo>
                  <a:lnTo>
                    <a:pt x="2909" y="873"/>
                  </a:lnTo>
                  <a:lnTo>
                    <a:pt x="3054" y="728"/>
                  </a:lnTo>
                  <a:lnTo>
                    <a:pt x="3054" y="534"/>
                  </a:lnTo>
                  <a:lnTo>
                    <a:pt x="3054" y="340"/>
                  </a:lnTo>
                  <a:lnTo>
                    <a:pt x="2909" y="146"/>
                  </a:lnTo>
                  <a:lnTo>
                    <a:pt x="2763" y="49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4244481" y="2681133"/>
              <a:ext cx="69043" cy="23007"/>
            </a:xfrm>
            <a:custGeom>
              <a:rect b="b" l="l" r="r" t="t"/>
              <a:pathLst>
                <a:path extrusionOk="0" h="1018" w="3055">
                  <a:moveTo>
                    <a:pt x="486" y="0"/>
                  </a:moveTo>
                  <a:lnTo>
                    <a:pt x="292" y="49"/>
                  </a:lnTo>
                  <a:lnTo>
                    <a:pt x="146" y="194"/>
                  </a:lnTo>
                  <a:lnTo>
                    <a:pt x="49" y="339"/>
                  </a:lnTo>
                  <a:lnTo>
                    <a:pt x="1" y="533"/>
                  </a:lnTo>
                  <a:lnTo>
                    <a:pt x="49" y="727"/>
                  </a:lnTo>
                  <a:lnTo>
                    <a:pt x="146" y="873"/>
                  </a:lnTo>
                  <a:lnTo>
                    <a:pt x="292" y="1018"/>
                  </a:lnTo>
                  <a:lnTo>
                    <a:pt x="2763" y="1018"/>
                  </a:lnTo>
                  <a:lnTo>
                    <a:pt x="2909" y="873"/>
                  </a:lnTo>
                  <a:lnTo>
                    <a:pt x="3054" y="727"/>
                  </a:lnTo>
                  <a:lnTo>
                    <a:pt x="3054" y="533"/>
                  </a:lnTo>
                  <a:lnTo>
                    <a:pt x="3054" y="339"/>
                  </a:lnTo>
                  <a:lnTo>
                    <a:pt x="2909" y="194"/>
                  </a:lnTo>
                  <a:lnTo>
                    <a:pt x="2763" y="4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4151391" y="2681133"/>
              <a:ext cx="73405" cy="54782"/>
            </a:xfrm>
            <a:custGeom>
              <a:rect b="b" l="l" r="r" t="t"/>
              <a:pathLst>
                <a:path extrusionOk="0" h="2424" w="3248">
                  <a:moveTo>
                    <a:pt x="2714" y="0"/>
                  </a:moveTo>
                  <a:lnTo>
                    <a:pt x="2521" y="49"/>
                  </a:lnTo>
                  <a:lnTo>
                    <a:pt x="2375" y="194"/>
                  </a:lnTo>
                  <a:lnTo>
                    <a:pt x="1357" y="1212"/>
                  </a:lnTo>
                  <a:lnTo>
                    <a:pt x="873" y="727"/>
                  </a:lnTo>
                  <a:lnTo>
                    <a:pt x="727" y="630"/>
                  </a:lnTo>
                  <a:lnTo>
                    <a:pt x="534" y="582"/>
                  </a:lnTo>
                  <a:lnTo>
                    <a:pt x="340" y="630"/>
                  </a:lnTo>
                  <a:lnTo>
                    <a:pt x="146" y="727"/>
                  </a:lnTo>
                  <a:lnTo>
                    <a:pt x="49" y="921"/>
                  </a:lnTo>
                  <a:lnTo>
                    <a:pt x="0" y="1115"/>
                  </a:lnTo>
                  <a:lnTo>
                    <a:pt x="49" y="1309"/>
                  </a:lnTo>
                  <a:lnTo>
                    <a:pt x="146" y="1454"/>
                  </a:lnTo>
                  <a:lnTo>
                    <a:pt x="970" y="2278"/>
                  </a:lnTo>
                  <a:lnTo>
                    <a:pt x="1164" y="2375"/>
                  </a:lnTo>
                  <a:lnTo>
                    <a:pt x="1357" y="2423"/>
                  </a:lnTo>
                  <a:lnTo>
                    <a:pt x="1503" y="2375"/>
                  </a:lnTo>
                  <a:lnTo>
                    <a:pt x="1697" y="2278"/>
                  </a:lnTo>
                  <a:lnTo>
                    <a:pt x="3102" y="873"/>
                  </a:lnTo>
                  <a:lnTo>
                    <a:pt x="3199" y="727"/>
                  </a:lnTo>
                  <a:lnTo>
                    <a:pt x="3248" y="533"/>
                  </a:lnTo>
                  <a:lnTo>
                    <a:pt x="3199" y="339"/>
                  </a:lnTo>
                  <a:lnTo>
                    <a:pt x="3102" y="194"/>
                  </a:lnTo>
                  <a:lnTo>
                    <a:pt x="2908" y="49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4151391" y="2750131"/>
              <a:ext cx="73405" cy="54782"/>
            </a:xfrm>
            <a:custGeom>
              <a:rect b="b" l="l" r="r" t="t"/>
              <a:pathLst>
                <a:path extrusionOk="0" h="2424" w="3248">
                  <a:moveTo>
                    <a:pt x="2714" y="0"/>
                  </a:moveTo>
                  <a:lnTo>
                    <a:pt x="2521" y="49"/>
                  </a:lnTo>
                  <a:lnTo>
                    <a:pt x="2375" y="146"/>
                  </a:lnTo>
                  <a:lnTo>
                    <a:pt x="1357" y="1212"/>
                  </a:lnTo>
                  <a:lnTo>
                    <a:pt x="873" y="727"/>
                  </a:lnTo>
                  <a:lnTo>
                    <a:pt x="727" y="630"/>
                  </a:lnTo>
                  <a:lnTo>
                    <a:pt x="534" y="582"/>
                  </a:lnTo>
                  <a:lnTo>
                    <a:pt x="340" y="630"/>
                  </a:lnTo>
                  <a:lnTo>
                    <a:pt x="146" y="727"/>
                  </a:lnTo>
                  <a:lnTo>
                    <a:pt x="49" y="921"/>
                  </a:lnTo>
                  <a:lnTo>
                    <a:pt x="0" y="1115"/>
                  </a:lnTo>
                  <a:lnTo>
                    <a:pt x="49" y="1309"/>
                  </a:lnTo>
                  <a:lnTo>
                    <a:pt x="146" y="1454"/>
                  </a:lnTo>
                  <a:lnTo>
                    <a:pt x="970" y="2278"/>
                  </a:lnTo>
                  <a:lnTo>
                    <a:pt x="1164" y="2375"/>
                  </a:lnTo>
                  <a:lnTo>
                    <a:pt x="1357" y="2424"/>
                  </a:lnTo>
                  <a:lnTo>
                    <a:pt x="1503" y="2375"/>
                  </a:lnTo>
                  <a:lnTo>
                    <a:pt x="1697" y="2278"/>
                  </a:lnTo>
                  <a:lnTo>
                    <a:pt x="3102" y="873"/>
                  </a:lnTo>
                  <a:lnTo>
                    <a:pt x="3199" y="727"/>
                  </a:lnTo>
                  <a:lnTo>
                    <a:pt x="3248" y="534"/>
                  </a:lnTo>
                  <a:lnTo>
                    <a:pt x="3199" y="340"/>
                  </a:lnTo>
                  <a:lnTo>
                    <a:pt x="3102" y="146"/>
                  </a:lnTo>
                  <a:lnTo>
                    <a:pt x="2908" y="49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45"/>
          <p:cNvGrpSpPr/>
          <p:nvPr/>
        </p:nvGrpSpPr>
        <p:grpSpPr>
          <a:xfrm>
            <a:off x="7361352" y="1811647"/>
            <a:ext cx="320943" cy="392133"/>
            <a:chOff x="1343025" y="1333902"/>
            <a:chExt cx="320943" cy="392133"/>
          </a:xfrm>
        </p:grpSpPr>
        <p:sp>
          <p:nvSpPr>
            <p:cNvPr id="495" name="Google Shape;495;p45"/>
            <p:cNvSpPr/>
            <p:nvPr/>
          </p:nvSpPr>
          <p:spPr>
            <a:xfrm>
              <a:off x="1422961" y="1389769"/>
              <a:ext cx="161048" cy="161025"/>
            </a:xfrm>
            <a:custGeom>
              <a:rect b="b" l="l" r="r" t="t"/>
              <a:pathLst>
                <a:path extrusionOk="0" h="7125" w="7126">
                  <a:moveTo>
                    <a:pt x="4072" y="1115"/>
                  </a:moveTo>
                  <a:lnTo>
                    <a:pt x="4411" y="1212"/>
                  </a:lnTo>
                  <a:lnTo>
                    <a:pt x="4751" y="1357"/>
                  </a:lnTo>
                  <a:lnTo>
                    <a:pt x="5041" y="1551"/>
                  </a:lnTo>
                  <a:lnTo>
                    <a:pt x="5332" y="1793"/>
                  </a:lnTo>
                  <a:lnTo>
                    <a:pt x="5574" y="2084"/>
                  </a:lnTo>
                  <a:lnTo>
                    <a:pt x="5768" y="2375"/>
                  </a:lnTo>
                  <a:lnTo>
                    <a:pt x="5914" y="2714"/>
                  </a:lnTo>
                  <a:lnTo>
                    <a:pt x="6059" y="3053"/>
                  </a:lnTo>
                  <a:lnTo>
                    <a:pt x="4993" y="3053"/>
                  </a:lnTo>
                  <a:lnTo>
                    <a:pt x="4847" y="2763"/>
                  </a:lnTo>
                  <a:lnTo>
                    <a:pt x="4605" y="2520"/>
                  </a:lnTo>
                  <a:lnTo>
                    <a:pt x="4363" y="2278"/>
                  </a:lnTo>
                  <a:lnTo>
                    <a:pt x="4072" y="2133"/>
                  </a:lnTo>
                  <a:lnTo>
                    <a:pt x="4072" y="1115"/>
                  </a:lnTo>
                  <a:close/>
                  <a:moveTo>
                    <a:pt x="3539" y="3053"/>
                  </a:moveTo>
                  <a:lnTo>
                    <a:pt x="3733" y="3102"/>
                  </a:lnTo>
                  <a:lnTo>
                    <a:pt x="3927" y="3199"/>
                  </a:lnTo>
                  <a:lnTo>
                    <a:pt x="4024" y="3393"/>
                  </a:lnTo>
                  <a:lnTo>
                    <a:pt x="4072" y="3587"/>
                  </a:lnTo>
                  <a:lnTo>
                    <a:pt x="4024" y="3780"/>
                  </a:lnTo>
                  <a:lnTo>
                    <a:pt x="3927" y="3926"/>
                  </a:lnTo>
                  <a:lnTo>
                    <a:pt x="3733" y="4071"/>
                  </a:lnTo>
                  <a:lnTo>
                    <a:pt x="3345" y="4071"/>
                  </a:lnTo>
                  <a:lnTo>
                    <a:pt x="3200" y="3926"/>
                  </a:lnTo>
                  <a:lnTo>
                    <a:pt x="3054" y="3780"/>
                  </a:lnTo>
                  <a:lnTo>
                    <a:pt x="3054" y="3587"/>
                  </a:lnTo>
                  <a:lnTo>
                    <a:pt x="3054" y="3393"/>
                  </a:lnTo>
                  <a:lnTo>
                    <a:pt x="3200" y="3199"/>
                  </a:lnTo>
                  <a:lnTo>
                    <a:pt x="3345" y="3102"/>
                  </a:lnTo>
                  <a:lnTo>
                    <a:pt x="3539" y="3053"/>
                  </a:lnTo>
                  <a:close/>
                  <a:moveTo>
                    <a:pt x="3054" y="1115"/>
                  </a:moveTo>
                  <a:lnTo>
                    <a:pt x="3054" y="2133"/>
                  </a:lnTo>
                  <a:lnTo>
                    <a:pt x="2812" y="2230"/>
                  </a:lnTo>
                  <a:lnTo>
                    <a:pt x="2618" y="2375"/>
                  </a:lnTo>
                  <a:lnTo>
                    <a:pt x="2473" y="2520"/>
                  </a:lnTo>
                  <a:lnTo>
                    <a:pt x="2327" y="2714"/>
                  </a:lnTo>
                  <a:lnTo>
                    <a:pt x="2182" y="2908"/>
                  </a:lnTo>
                  <a:lnTo>
                    <a:pt x="2085" y="3102"/>
                  </a:lnTo>
                  <a:lnTo>
                    <a:pt x="2036" y="3344"/>
                  </a:lnTo>
                  <a:lnTo>
                    <a:pt x="2036" y="3587"/>
                  </a:lnTo>
                  <a:lnTo>
                    <a:pt x="2085" y="3926"/>
                  </a:lnTo>
                  <a:lnTo>
                    <a:pt x="2182" y="4217"/>
                  </a:lnTo>
                  <a:lnTo>
                    <a:pt x="1406" y="4992"/>
                  </a:lnTo>
                  <a:lnTo>
                    <a:pt x="1261" y="4653"/>
                  </a:lnTo>
                  <a:lnTo>
                    <a:pt x="1116" y="4314"/>
                  </a:lnTo>
                  <a:lnTo>
                    <a:pt x="1019" y="3974"/>
                  </a:lnTo>
                  <a:lnTo>
                    <a:pt x="1019" y="3587"/>
                  </a:lnTo>
                  <a:lnTo>
                    <a:pt x="1067" y="3150"/>
                  </a:lnTo>
                  <a:lnTo>
                    <a:pt x="1164" y="2714"/>
                  </a:lnTo>
                  <a:lnTo>
                    <a:pt x="1358" y="2326"/>
                  </a:lnTo>
                  <a:lnTo>
                    <a:pt x="1600" y="1987"/>
                  </a:lnTo>
                  <a:lnTo>
                    <a:pt x="1891" y="1648"/>
                  </a:lnTo>
                  <a:lnTo>
                    <a:pt x="2230" y="1406"/>
                  </a:lnTo>
                  <a:lnTo>
                    <a:pt x="2618" y="1212"/>
                  </a:lnTo>
                  <a:lnTo>
                    <a:pt x="3054" y="1115"/>
                  </a:lnTo>
                  <a:close/>
                  <a:moveTo>
                    <a:pt x="6059" y="4071"/>
                  </a:moveTo>
                  <a:lnTo>
                    <a:pt x="5914" y="4507"/>
                  </a:lnTo>
                  <a:lnTo>
                    <a:pt x="5720" y="4895"/>
                  </a:lnTo>
                  <a:lnTo>
                    <a:pt x="5478" y="5234"/>
                  </a:lnTo>
                  <a:lnTo>
                    <a:pt x="5138" y="5525"/>
                  </a:lnTo>
                  <a:lnTo>
                    <a:pt x="4799" y="5767"/>
                  </a:lnTo>
                  <a:lnTo>
                    <a:pt x="4411" y="5961"/>
                  </a:lnTo>
                  <a:lnTo>
                    <a:pt x="3975" y="6058"/>
                  </a:lnTo>
                  <a:lnTo>
                    <a:pt x="3539" y="6107"/>
                  </a:lnTo>
                  <a:lnTo>
                    <a:pt x="3151" y="6107"/>
                  </a:lnTo>
                  <a:lnTo>
                    <a:pt x="2812" y="6010"/>
                  </a:lnTo>
                  <a:lnTo>
                    <a:pt x="2473" y="5864"/>
                  </a:lnTo>
                  <a:lnTo>
                    <a:pt x="2133" y="5719"/>
                  </a:lnTo>
                  <a:lnTo>
                    <a:pt x="2909" y="4944"/>
                  </a:lnTo>
                  <a:lnTo>
                    <a:pt x="3200" y="5089"/>
                  </a:lnTo>
                  <a:lnTo>
                    <a:pt x="3781" y="5089"/>
                  </a:lnTo>
                  <a:lnTo>
                    <a:pt x="4024" y="5041"/>
                  </a:lnTo>
                  <a:lnTo>
                    <a:pt x="4217" y="4944"/>
                  </a:lnTo>
                  <a:lnTo>
                    <a:pt x="4411" y="4798"/>
                  </a:lnTo>
                  <a:lnTo>
                    <a:pt x="4605" y="4653"/>
                  </a:lnTo>
                  <a:lnTo>
                    <a:pt x="4751" y="4507"/>
                  </a:lnTo>
                  <a:lnTo>
                    <a:pt x="4896" y="4314"/>
                  </a:lnTo>
                  <a:lnTo>
                    <a:pt x="4993" y="4071"/>
                  </a:lnTo>
                  <a:close/>
                  <a:moveTo>
                    <a:pt x="3539" y="0"/>
                  </a:moveTo>
                  <a:lnTo>
                    <a:pt x="3200" y="49"/>
                  </a:lnTo>
                  <a:lnTo>
                    <a:pt x="2812" y="97"/>
                  </a:lnTo>
                  <a:lnTo>
                    <a:pt x="2473" y="194"/>
                  </a:lnTo>
                  <a:lnTo>
                    <a:pt x="2182" y="291"/>
                  </a:lnTo>
                  <a:lnTo>
                    <a:pt x="1843" y="436"/>
                  </a:lnTo>
                  <a:lnTo>
                    <a:pt x="1552" y="630"/>
                  </a:lnTo>
                  <a:lnTo>
                    <a:pt x="1310" y="824"/>
                  </a:lnTo>
                  <a:lnTo>
                    <a:pt x="1019" y="1066"/>
                  </a:lnTo>
                  <a:lnTo>
                    <a:pt x="825" y="1309"/>
                  </a:lnTo>
                  <a:lnTo>
                    <a:pt x="583" y="1600"/>
                  </a:lnTo>
                  <a:lnTo>
                    <a:pt x="437" y="1890"/>
                  </a:lnTo>
                  <a:lnTo>
                    <a:pt x="292" y="2181"/>
                  </a:lnTo>
                  <a:lnTo>
                    <a:pt x="146" y="2520"/>
                  </a:lnTo>
                  <a:lnTo>
                    <a:pt x="49" y="2860"/>
                  </a:lnTo>
                  <a:lnTo>
                    <a:pt x="1" y="3199"/>
                  </a:lnTo>
                  <a:lnTo>
                    <a:pt x="1" y="3587"/>
                  </a:lnTo>
                  <a:lnTo>
                    <a:pt x="1" y="3926"/>
                  </a:lnTo>
                  <a:lnTo>
                    <a:pt x="49" y="4314"/>
                  </a:lnTo>
                  <a:lnTo>
                    <a:pt x="146" y="4653"/>
                  </a:lnTo>
                  <a:lnTo>
                    <a:pt x="292" y="4944"/>
                  </a:lnTo>
                  <a:lnTo>
                    <a:pt x="437" y="5283"/>
                  </a:lnTo>
                  <a:lnTo>
                    <a:pt x="583" y="5574"/>
                  </a:lnTo>
                  <a:lnTo>
                    <a:pt x="825" y="5864"/>
                  </a:lnTo>
                  <a:lnTo>
                    <a:pt x="1019" y="6107"/>
                  </a:lnTo>
                  <a:lnTo>
                    <a:pt x="1310" y="6301"/>
                  </a:lnTo>
                  <a:lnTo>
                    <a:pt x="1552" y="6543"/>
                  </a:lnTo>
                  <a:lnTo>
                    <a:pt x="1843" y="6688"/>
                  </a:lnTo>
                  <a:lnTo>
                    <a:pt x="2182" y="6834"/>
                  </a:lnTo>
                  <a:lnTo>
                    <a:pt x="2473" y="6979"/>
                  </a:lnTo>
                  <a:lnTo>
                    <a:pt x="2812" y="7076"/>
                  </a:lnTo>
                  <a:lnTo>
                    <a:pt x="3200" y="7124"/>
                  </a:lnTo>
                  <a:lnTo>
                    <a:pt x="3927" y="7124"/>
                  </a:lnTo>
                  <a:lnTo>
                    <a:pt x="4266" y="7076"/>
                  </a:lnTo>
                  <a:lnTo>
                    <a:pt x="4605" y="6979"/>
                  </a:lnTo>
                  <a:lnTo>
                    <a:pt x="4944" y="6834"/>
                  </a:lnTo>
                  <a:lnTo>
                    <a:pt x="5235" y="6688"/>
                  </a:lnTo>
                  <a:lnTo>
                    <a:pt x="5526" y="6543"/>
                  </a:lnTo>
                  <a:lnTo>
                    <a:pt x="5817" y="6301"/>
                  </a:lnTo>
                  <a:lnTo>
                    <a:pt x="6059" y="6107"/>
                  </a:lnTo>
                  <a:lnTo>
                    <a:pt x="6301" y="5864"/>
                  </a:lnTo>
                  <a:lnTo>
                    <a:pt x="6495" y="5574"/>
                  </a:lnTo>
                  <a:lnTo>
                    <a:pt x="6689" y="5283"/>
                  </a:lnTo>
                  <a:lnTo>
                    <a:pt x="6835" y="4944"/>
                  </a:lnTo>
                  <a:lnTo>
                    <a:pt x="6931" y="4653"/>
                  </a:lnTo>
                  <a:lnTo>
                    <a:pt x="7028" y="4314"/>
                  </a:lnTo>
                  <a:lnTo>
                    <a:pt x="7077" y="3926"/>
                  </a:lnTo>
                  <a:lnTo>
                    <a:pt x="7125" y="3587"/>
                  </a:lnTo>
                  <a:lnTo>
                    <a:pt x="7077" y="3199"/>
                  </a:lnTo>
                  <a:lnTo>
                    <a:pt x="7028" y="2860"/>
                  </a:lnTo>
                  <a:lnTo>
                    <a:pt x="6931" y="2520"/>
                  </a:lnTo>
                  <a:lnTo>
                    <a:pt x="6835" y="2181"/>
                  </a:lnTo>
                  <a:lnTo>
                    <a:pt x="6689" y="1890"/>
                  </a:lnTo>
                  <a:lnTo>
                    <a:pt x="6495" y="1600"/>
                  </a:lnTo>
                  <a:lnTo>
                    <a:pt x="6301" y="1309"/>
                  </a:lnTo>
                  <a:lnTo>
                    <a:pt x="6059" y="1066"/>
                  </a:lnTo>
                  <a:lnTo>
                    <a:pt x="5817" y="824"/>
                  </a:lnTo>
                  <a:lnTo>
                    <a:pt x="5526" y="630"/>
                  </a:lnTo>
                  <a:lnTo>
                    <a:pt x="5235" y="436"/>
                  </a:lnTo>
                  <a:lnTo>
                    <a:pt x="4944" y="291"/>
                  </a:lnTo>
                  <a:lnTo>
                    <a:pt x="4605" y="194"/>
                  </a:lnTo>
                  <a:lnTo>
                    <a:pt x="4266" y="97"/>
                  </a:lnTo>
                  <a:lnTo>
                    <a:pt x="3927" y="49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1399977" y="1570479"/>
              <a:ext cx="205931" cy="109565"/>
            </a:xfrm>
            <a:custGeom>
              <a:rect b="b" l="l" r="r" t="t"/>
              <a:pathLst>
                <a:path extrusionOk="0" h="4848" w="9112">
                  <a:moveTo>
                    <a:pt x="3005" y="1019"/>
                  </a:moveTo>
                  <a:lnTo>
                    <a:pt x="3005" y="3830"/>
                  </a:lnTo>
                  <a:lnTo>
                    <a:pt x="1987" y="3830"/>
                  </a:lnTo>
                  <a:lnTo>
                    <a:pt x="1987" y="1019"/>
                  </a:lnTo>
                  <a:close/>
                  <a:moveTo>
                    <a:pt x="5041" y="2860"/>
                  </a:moveTo>
                  <a:lnTo>
                    <a:pt x="5041" y="3830"/>
                  </a:lnTo>
                  <a:lnTo>
                    <a:pt x="4023" y="3830"/>
                  </a:lnTo>
                  <a:lnTo>
                    <a:pt x="4023" y="2860"/>
                  </a:lnTo>
                  <a:close/>
                  <a:moveTo>
                    <a:pt x="7076" y="1697"/>
                  </a:moveTo>
                  <a:lnTo>
                    <a:pt x="7076" y="3830"/>
                  </a:lnTo>
                  <a:lnTo>
                    <a:pt x="6058" y="3830"/>
                  </a:lnTo>
                  <a:lnTo>
                    <a:pt x="6058" y="1697"/>
                  </a:lnTo>
                  <a:close/>
                  <a:moveTo>
                    <a:pt x="1503" y="1"/>
                  </a:moveTo>
                  <a:lnTo>
                    <a:pt x="1309" y="49"/>
                  </a:lnTo>
                  <a:lnTo>
                    <a:pt x="1163" y="146"/>
                  </a:lnTo>
                  <a:lnTo>
                    <a:pt x="1018" y="340"/>
                  </a:lnTo>
                  <a:lnTo>
                    <a:pt x="969" y="534"/>
                  </a:lnTo>
                  <a:lnTo>
                    <a:pt x="969" y="3830"/>
                  </a:lnTo>
                  <a:lnTo>
                    <a:pt x="533" y="3830"/>
                  </a:lnTo>
                  <a:lnTo>
                    <a:pt x="339" y="3878"/>
                  </a:lnTo>
                  <a:lnTo>
                    <a:pt x="146" y="3975"/>
                  </a:lnTo>
                  <a:lnTo>
                    <a:pt x="49" y="4169"/>
                  </a:lnTo>
                  <a:lnTo>
                    <a:pt x="0" y="4363"/>
                  </a:lnTo>
                  <a:lnTo>
                    <a:pt x="49" y="4557"/>
                  </a:lnTo>
                  <a:lnTo>
                    <a:pt x="146" y="4702"/>
                  </a:lnTo>
                  <a:lnTo>
                    <a:pt x="339" y="4847"/>
                  </a:lnTo>
                  <a:lnTo>
                    <a:pt x="8821" y="4847"/>
                  </a:lnTo>
                  <a:lnTo>
                    <a:pt x="8966" y="4702"/>
                  </a:lnTo>
                  <a:lnTo>
                    <a:pt x="9063" y="4557"/>
                  </a:lnTo>
                  <a:lnTo>
                    <a:pt x="9112" y="4363"/>
                  </a:lnTo>
                  <a:lnTo>
                    <a:pt x="9063" y="4169"/>
                  </a:lnTo>
                  <a:lnTo>
                    <a:pt x="8966" y="3975"/>
                  </a:lnTo>
                  <a:lnTo>
                    <a:pt x="8821" y="3878"/>
                  </a:lnTo>
                  <a:lnTo>
                    <a:pt x="8627" y="3830"/>
                  </a:lnTo>
                  <a:lnTo>
                    <a:pt x="8094" y="3830"/>
                  </a:lnTo>
                  <a:lnTo>
                    <a:pt x="8094" y="1212"/>
                  </a:lnTo>
                  <a:lnTo>
                    <a:pt x="8045" y="1019"/>
                  </a:lnTo>
                  <a:lnTo>
                    <a:pt x="7948" y="825"/>
                  </a:lnTo>
                  <a:lnTo>
                    <a:pt x="7803" y="728"/>
                  </a:lnTo>
                  <a:lnTo>
                    <a:pt x="7609" y="679"/>
                  </a:lnTo>
                  <a:lnTo>
                    <a:pt x="5574" y="679"/>
                  </a:lnTo>
                  <a:lnTo>
                    <a:pt x="5380" y="728"/>
                  </a:lnTo>
                  <a:lnTo>
                    <a:pt x="5186" y="825"/>
                  </a:lnTo>
                  <a:lnTo>
                    <a:pt x="5089" y="1019"/>
                  </a:lnTo>
                  <a:lnTo>
                    <a:pt x="5041" y="1212"/>
                  </a:lnTo>
                  <a:lnTo>
                    <a:pt x="5041" y="1843"/>
                  </a:lnTo>
                  <a:lnTo>
                    <a:pt x="4023" y="1843"/>
                  </a:lnTo>
                  <a:lnTo>
                    <a:pt x="4023" y="534"/>
                  </a:lnTo>
                  <a:lnTo>
                    <a:pt x="3974" y="340"/>
                  </a:lnTo>
                  <a:lnTo>
                    <a:pt x="3877" y="146"/>
                  </a:lnTo>
                  <a:lnTo>
                    <a:pt x="3732" y="49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1343025" y="1333902"/>
              <a:ext cx="320943" cy="392133"/>
            </a:xfrm>
            <a:custGeom>
              <a:rect b="b" l="l" r="r" t="t"/>
              <a:pathLst>
                <a:path extrusionOk="0" h="17351" w="14201">
                  <a:moveTo>
                    <a:pt x="11680" y="1745"/>
                  </a:moveTo>
                  <a:lnTo>
                    <a:pt x="12456" y="2521"/>
                  </a:lnTo>
                  <a:lnTo>
                    <a:pt x="11680" y="2521"/>
                  </a:lnTo>
                  <a:lnTo>
                    <a:pt x="11680" y="1745"/>
                  </a:lnTo>
                  <a:close/>
                  <a:moveTo>
                    <a:pt x="10662" y="1018"/>
                  </a:moveTo>
                  <a:lnTo>
                    <a:pt x="10662" y="3054"/>
                  </a:lnTo>
                  <a:lnTo>
                    <a:pt x="10711" y="3248"/>
                  </a:lnTo>
                  <a:lnTo>
                    <a:pt x="10808" y="3393"/>
                  </a:lnTo>
                  <a:lnTo>
                    <a:pt x="10953" y="3490"/>
                  </a:lnTo>
                  <a:lnTo>
                    <a:pt x="11147" y="3538"/>
                  </a:lnTo>
                  <a:lnTo>
                    <a:pt x="13182" y="3538"/>
                  </a:lnTo>
                  <a:lnTo>
                    <a:pt x="13182" y="16333"/>
                  </a:lnTo>
                  <a:lnTo>
                    <a:pt x="1018" y="16333"/>
                  </a:lnTo>
                  <a:lnTo>
                    <a:pt x="1018" y="1018"/>
                  </a:lnTo>
                  <a:close/>
                  <a:moveTo>
                    <a:pt x="485" y="0"/>
                  </a:moveTo>
                  <a:lnTo>
                    <a:pt x="291" y="49"/>
                  </a:lnTo>
                  <a:lnTo>
                    <a:pt x="145" y="194"/>
                  </a:lnTo>
                  <a:lnTo>
                    <a:pt x="48" y="340"/>
                  </a:lnTo>
                  <a:lnTo>
                    <a:pt x="0" y="534"/>
                  </a:lnTo>
                  <a:lnTo>
                    <a:pt x="0" y="16866"/>
                  </a:lnTo>
                  <a:lnTo>
                    <a:pt x="48" y="17060"/>
                  </a:lnTo>
                  <a:lnTo>
                    <a:pt x="145" y="17205"/>
                  </a:lnTo>
                  <a:lnTo>
                    <a:pt x="291" y="17302"/>
                  </a:lnTo>
                  <a:lnTo>
                    <a:pt x="485" y="17351"/>
                  </a:lnTo>
                  <a:lnTo>
                    <a:pt x="13667" y="17351"/>
                  </a:lnTo>
                  <a:lnTo>
                    <a:pt x="13861" y="17302"/>
                  </a:lnTo>
                  <a:lnTo>
                    <a:pt x="14006" y="17205"/>
                  </a:lnTo>
                  <a:lnTo>
                    <a:pt x="14152" y="17060"/>
                  </a:lnTo>
                  <a:lnTo>
                    <a:pt x="14200" y="16866"/>
                  </a:lnTo>
                  <a:lnTo>
                    <a:pt x="14200" y="3054"/>
                  </a:lnTo>
                  <a:lnTo>
                    <a:pt x="14200" y="3005"/>
                  </a:lnTo>
                  <a:lnTo>
                    <a:pt x="14152" y="2811"/>
                  </a:lnTo>
                  <a:lnTo>
                    <a:pt x="14006" y="2666"/>
                  </a:lnTo>
                  <a:lnTo>
                    <a:pt x="11535" y="194"/>
                  </a:lnTo>
                  <a:lnTo>
                    <a:pt x="11389" y="49"/>
                  </a:lnTo>
                  <a:lnTo>
                    <a:pt x="11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45"/>
          <p:cNvGrpSpPr/>
          <p:nvPr/>
        </p:nvGrpSpPr>
        <p:grpSpPr>
          <a:xfrm>
            <a:off x="3397890" y="1782210"/>
            <a:ext cx="392155" cy="392133"/>
            <a:chOff x="5301460" y="1333902"/>
            <a:chExt cx="392155" cy="392133"/>
          </a:xfrm>
        </p:grpSpPr>
        <p:sp>
          <p:nvSpPr>
            <p:cNvPr id="499" name="Google Shape;499;p45"/>
            <p:cNvSpPr/>
            <p:nvPr/>
          </p:nvSpPr>
          <p:spPr>
            <a:xfrm>
              <a:off x="5301460" y="1372232"/>
              <a:ext cx="391048" cy="353803"/>
            </a:xfrm>
            <a:custGeom>
              <a:rect b="b" l="l" r="r" t="t"/>
              <a:pathLst>
                <a:path extrusionOk="0" h="15655" w="17303">
                  <a:moveTo>
                    <a:pt x="7804" y="5332"/>
                  </a:moveTo>
                  <a:lnTo>
                    <a:pt x="7804" y="7464"/>
                  </a:lnTo>
                  <a:lnTo>
                    <a:pt x="7270" y="7610"/>
                  </a:lnTo>
                  <a:lnTo>
                    <a:pt x="6737" y="7658"/>
                  </a:lnTo>
                  <a:lnTo>
                    <a:pt x="6398" y="7658"/>
                  </a:lnTo>
                  <a:lnTo>
                    <a:pt x="6059" y="7610"/>
                  </a:lnTo>
                  <a:lnTo>
                    <a:pt x="5720" y="7513"/>
                  </a:lnTo>
                  <a:lnTo>
                    <a:pt x="5380" y="7367"/>
                  </a:lnTo>
                  <a:lnTo>
                    <a:pt x="4993" y="7222"/>
                  </a:lnTo>
                  <a:lnTo>
                    <a:pt x="4556" y="7077"/>
                  </a:lnTo>
                  <a:lnTo>
                    <a:pt x="4169" y="7028"/>
                  </a:lnTo>
                  <a:lnTo>
                    <a:pt x="3781" y="6980"/>
                  </a:lnTo>
                  <a:lnTo>
                    <a:pt x="3393" y="6980"/>
                  </a:lnTo>
                  <a:lnTo>
                    <a:pt x="2957" y="7028"/>
                  </a:lnTo>
                  <a:lnTo>
                    <a:pt x="2569" y="7077"/>
                  </a:lnTo>
                  <a:lnTo>
                    <a:pt x="2182" y="7174"/>
                  </a:lnTo>
                  <a:lnTo>
                    <a:pt x="2036" y="7270"/>
                  </a:lnTo>
                  <a:lnTo>
                    <a:pt x="2036" y="6592"/>
                  </a:lnTo>
                  <a:lnTo>
                    <a:pt x="1988" y="6495"/>
                  </a:lnTo>
                  <a:lnTo>
                    <a:pt x="1939" y="6350"/>
                  </a:lnTo>
                  <a:lnTo>
                    <a:pt x="1358" y="5332"/>
                  </a:lnTo>
                  <a:close/>
                  <a:moveTo>
                    <a:pt x="12408" y="1018"/>
                  </a:moveTo>
                  <a:lnTo>
                    <a:pt x="12408" y="4556"/>
                  </a:lnTo>
                  <a:lnTo>
                    <a:pt x="12456" y="5235"/>
                  </a:lnTo>
                  <a:lnTo>
                    <a:pt x="12602" y="5913"/>
                  </a:lnTo>
                  <a:lnTo>
                    <a:pt x="12796" y="6543"/>
                  </a:lnTo>
                  <a:lnTo>
                    <a:pt x="13086" y="7174"/>
                  </a:lnTo>
                  <a:lnTo>
                    <a:pt x="14589" y="10178"/>
                  </a:lnTo>
                  <a:lnTo>
                    <a:pt x="14153" y="10275"/>
                  </a:lnTo>
                  <a:lnTo>
                    <a:pt x="13716" y="10324"/>
                  </a:lnTo>
                  <a:lnTo>
                    <a:pt x="13377" y="10275"/>
                  </a:lnTo>
                  <a:lnTo>
                    <a:pt x="13038" y="10227"/>
                  </a:lnTo>
                  <a:lnTo>
                    <a:pt x="12747" y="10130"/>
                  </a:lnTo>
                  <a:lnTo>
                    <a:pt x="12408" y="9936"/>
                  </a:lnTo>
                  <a:lnTo>
                    <a:pt x="12020" y="9791"/>
                  </a:lnTo>
                  <a:lnTo>
                    <a:pt x="11681" y="9645"/>
                  </a:lnTo>
                  <a:lnTo>
                    <a:pt x="11342" y="9548"/>
                  </a:lnTo>
                  <a:lnTo>
                    <a:pt x="10954" y="9500"/>
                  </a:lnTo>
                  <a:lnTo>
                    <a:pt x="10615" y="9451"/>
                  </a:lnTo>
                  <a:lnTo>
                    <a:pt x="10227" y="9451"/>
                  </a:lnTo>
                  <a:lnTo>
                    <a:pt x="9888" y="9548"/>
                  </a:lnTo>
                  <a:lnTo>
                    <a:pt x="9500" y="9597"/>
                  </a:lnTo>
                  <a:lnTo>
                    <a:pt x="10760" y="7174"/>
                  </a:lnTo>
                  <a:lnTo>
                    <a:pt x="11051" y="6543"/>
                  </a:lnTo>
                  <a:lnTo>
                    <a:pt x="11245" y="5913"/>
                  </a:lnTo>
                  <a:lnTo>
                    <a:pt x="11390" y="5235"/>
                  </a:lnTo>
                  <a:lnTo>
                    <a:pt x="11390" y="4556"/>
                  </a:lnTo>
                  <a:lnTo>
                    <a:pt x="11390" y="1018"/>
                  </a:lnTo>
                  <a:close/>
                  <a:moveTo>
                    <a:pt x="4023" y="7997"/>
                  </a:moveTo>
                  <a:lnTo>
                    <a:pt x="4363" y="8094"/>
                  </a:lnTo>
                  <a:lnTo>
                    <a:pt x="4944" y="8288"/>
                  </a:lnTo>
                  <a:lnTo>
                    <a:pt x="5380" y="8434"/>
                  </a:lnTo>
                  <a:lnTo>
                    <a:pt x="5817" y="8579"/>
                  </a:lnTo>
                  <a:lnTo>
                    <a:pt x="6301" y="8676"/>
                  </a:lnTo>
                  <a:lnTo>
                    <a:pt x="6737" y="8676"/>
                  </a:lnTo>
                  <a:lnTo>
                    <a:pt x="7270" y="8627"/>
                  </a:lnTo>
                  <a:lnTo>
                    <a:pt x="7804" y="8531"/>
                  </a:lnTo>
                  <a:lnTo>
                    <a:pt x="7804" y="13910"/>
                  </a:lnTo>
                  <a:lnTo>
                    <a:pt x="7755" y="14152"/>
                  </a:lnTo>
                  <a:lnTo>
                    <a:pt x="7658" y="14395"/>
                  </a:lnTo>
                  <a:lnTo>
                    <a:pt x="7464" y="14540"/>
                  </a:lnTo>
                  <a:lnTo>
                    <a:pt x="7222" y="14589"/>
                  </a:lnTo>
                  <a:lnTo>
                    <a:pt x="2715" y="14637"/>
                  </a:lnTo>
                  <a:lnTo>
                    <a:pt x="2424" y="14540"/>
                  </a:lnTo>
                  <a:lnTo>
                    <a:pt x="2230" y="14395"/>
                  </a:lnTo>
                  <a:lnTo>
                    <a:pt x="2085" y="14201"/>
                  </a:lnTo>
                  <a:lnTo>
                    <a:pt x="2036" y="13910"/>
                  </a:lnTo>
                  <a:lnTo>
                    <a:pt x="2036" y="12408"/>
                  </a:lnTo>
                  <a:lnTo>
                    <a:pt x="2860" y="12408"/>
                  </a:lnTo>
                  <a:lnTo>
                    <a:pt x="3054" y="12359"/>
                  </a:lnTo>
                  <a:lnTo>
                    <a:pt x="3248" y="12262"/>
                  </a:lnTo>
                  <a:lnTo>
                    <a:pt x="3345" y="12117"/>
                  </a:lnTo>
                  <a:lnTo>
                    <a:pt x="3393" y="11923"/>
                  </a:lnTo>
                  <a:lnTo>
                    <a:pt x="3345" y="11729"/>
                  </a:lnTo>
                  <a:lnTo>
                    <a:pt x="3248" y="11535"/>
                  </a:lnTo>
                  <a:lnTo>
                    <a:pt x="3054" y="11438"/>
                  </a:lnTo>
                  <a:lnTo>
                    <a:pt x="2860" y="11390"/>
                  </a:lnTo>
                  <a:lnTo>
                    <a:pt x="2036" y="11390"/>
                  </a:lnTo>
                  <a:lnTo>
                    <a:pt x="2036" y="10372"/>
                  </a:lnTo>
                  <a:lnTo>
                    <a:pt x="2860" y="10372"/>
                  </a:lnTo>
                  <a:lnTo>
                    <a:pt x="3054" y="10324"/>
                  </a:lnTo>
                  <a:lnTo>
                    <a:pt x="3248" y="10227"/>
                  </a:lnTo>
                  <a:lnTo>
                    <a:pt x="3345" y="10081"/>
                  </a:lnTo>
                  <a:lnTo>
                    <a:pt x="3393" y="9888"/>
                  </a:lnTo>
                  <a:lnTo>
                    <a:pt x="3345" y="9694"/>
                  </a:lnTo>
                  <a:lnTo>
                    <a:pt x="3248" y="9500"/>
                  </a:lnTo>
                  <a:lnTo>
                    <a:pt x="3054" y="9403"/>
                  </a:lnTo>
                  <a:lnTo>
                    <a:pt x="2860" y="9354"/>
                  </a:lnTo>
                  <a:lnTo>
                    <a:pt x="2036" y="9354"/>
                  </a:lnTo>
                  <a:lnTo>
                    <a:pt x="2036" y="8337"/>
                  </a:lnTo>
                  <a:lnTo>
                    <a:pt x="2521" y="8143"/>
                  </a:lnTo>
                  <a:lnTo>
                    <a:pt x="2812" y="8046"/>
                  </a:lnTo>
                  <a:lnTo>
                    <a:pt x="3103" y="7997"/>
                  </a:lnTo>
                  <a:close/>
                  <a:moveTo>
                    <a:pt x="10712" y="10469"/>
                  </a:moveTo>
                  <a:lnTo>
                    <a:pt x="11002" y="10518"/>
                  </a:lnTo>
                  <a:lnTo>
                    <a:pt x="11293" y="10566"/>
                  </a:lnTo>
                  <a:lnTo>
                    <a:pt x="11584" y="10711"/>
                  </a:lnTo>
                  <a:lnTo>
                    <a:pt x="11923" y="10857"/>
                  </a:lnTo>
                  <a:lnTo>
                    <a:pt x="12359" y="11051"/>
                  </a:lnTo>
                  <a:lnTo>
                    <a:pt x="12796" y="11196"/>
                  </a:lnTo>
                  <a:lnTo>
                    <a:pt x="13280" y="11293"/>
                  </a:lnTo>
                  <a:lnTo>
                    <a:pt x="13716" y="11341"/>
                  </a:lnTo>
                  <a:lnTo>
                    <a:pt x="14056" y="11293"/>
                  </a:lnTo>
                  <a:lnTo>
                    <a:pt x="14395" y="11245"/>
                  </a:lnTo>
                  <a:lnTo>
                    <a:pt x="14734" y="11196"/>
                  </a:lnTo>
                  <a:lnTo>
                    <a:pt x="15073" y="11051"/>
                  </a:lnTo>
                  <a:lnTo>
                    <a:pt x="16188" y="13232"/>
                  </a:lnTo>
                  <a:lnTo>
                    <a:pt x="16285" y="13474"/>
                  </a:lnTo>
                  <a:lnTo>
                    <a:pt x="16333" y="13716"/>
                  </a:lnTo>
                  <a:lnTo>
                    <a:pt x="16285" y="13959"/>
                  </a:lnTo>
                  <a:lnTo>
                    <a:pt x="16188" y="14152"/>
                  </a:lnTo>
                  <a:lnTo>
                    <a:pt x="16043" y="14346"/>
                  </a:lnTo>
                  <a:lnTo>
                    <a:pt x="15849" y="14492"/>
                  </a:lnTo>
                  <a:lnTo>
                    <a:pt x="15606" y="14589"/>
                  </a:lnTo>
                  <a:lnTo>
                    <a:pt x="15364" y="14637"/>
                  </a:lnTo>
                  <a:lnTo>
                    <a:pt x="8676" y="14589"/>
                  </a:lnTo>
                  <a:lnTo>
                    <a:pt x="8773" y="14298"/>
                  </a:lnTo>
                  <a:lnTo>
                    <a:pt x="8821" y="13910"/>
                  </a:lnTo>
                  <a:lnTo>
                    <a:pt x="8821" y="11002"/>
                  </a:lnTo>
                  <a:lnTo>
                    <a:pt x="9548" y="10711"/>
                  </a:lnTo>
                  <a:lnTo>
                    <a:pt x="9839" y="10566"/>
                  </a:lnTo>
                  <a:lnTo>
                    <a:pt x="10130" y="10518"/>
                  </a:lnTo>
                  <a:lnTo>
                    <a:pt x="10421" y="10469"/>
                  </a:lnTo>
                  <a:close/>
                  <a:moveTo>
                    <a:pt x="10275" y="1"/>
                  </a:moveTo>
                  <a:lnTo>
                    <a:pt x="10081" y="49"/>
                  </a:lnTo>
                  <a:lnTo>
                    <a:pt x="9888" y="146"/>
                  </a:lnTo>
                  <a:lnTo>
                    <a:pt x="9791" y="340"/>
                  </a:lnTo>
                  <a:lnTo>
                    <a:pt x="9742" y="534"/>
                  </a:lnTo>
                  <a:lnTo>
                    <a:pt x="9791" y="728"/>
                  </a:lnTo>
                  <a:lnTo>
                    <a:pt x="9888" y="873"/>
                  </a:lnTo>
                  <a:lnTo>
                    <a:pt x="10081" y="1018"/>
                  </a:lnTo>
                  <a:lnTo>
                    <a:pt x="10421" y="1018"/>
                  </a:lnTo>
                  <a:lnTo>
                    <a:pt x="10421" y="4556"/>
                  </a:lnTo>
                  <a:lnTo>
                    <a:pt x="10372" y="5090"/>
                  </a:lnTo>
                  <a:lnTo>
                    <a:pt x="10275" y="5671"/>
                  </a:lnTo>
                  <a:lnTo>
                    <a:pt x="10081" y="6204"/>
                  </a:lnTo>
                  <a:lnTo>
                    <a:pt x="9888" y="6689"/>
                  </a:lnTo>
                  <a:lnTo>
                    <a:pt x="8821" y="8724"/>
                  </a:lnTo>
                  <a:lnTo>
                    <a:pt x="8821" y="4847"/>
                  </a:lnTo>
                  <a:lnTo>
                    <a:pt x="8773" y="4653"/>
                  </a:lnTo>
                  <a:lnTo>
                    <a:pt x="8676" y="4459"/>
                  </a:lnTo>
                  <a:lnTo>
                    <a:pt x="8531" y="4363"/>
                  </a:lnTo>
                  <a:lnTo>
                    <a:pt x="8337" y="4314"/>
                  </a:lnTo>
                  <a:lnTo>
                    <a:pt x="340" y="4314"/>
                  </a:lnTo>
                  <a:lnTo>
                    <a:pt x="243" y="4411"/>
                  </a:lnTo>
                  <a:lnTo>
                    <a:pt x="146" y="4459"/>
                  </a:lnTo>
                  <a:lnTo>
                    <a:pt x="49" y="4556"/>
                  </a:lnTo>
                  <a:lnTo>
                    <a:pt x="1" y="4702"/>
                  </a:lnTo>
                  <a:lnTo>
                    <a:pt x="1" y="4847"/>
                  </a:lnTo>
                  <a:lnTo>
                    <a:pt x="1" y="4944"/>
                  </a:lnTo>
                  <a:lnTo>
                    <a:pt x="49" y="5090"/>
                  </a:lnTo>
                  <a:lnTo>
                    <a:pt x="1019" y="6737"/>
                  </a:lnTo>
                  <a:lnTo>
                    <a:pt x="1019" y="13910"/>
                  </a:lnTo>
                  <a:lnTo>
                    <a:pt x="1019" y="14249"/>
                  </a:lnTo>
                  <a:lnTo>
                    <a:pt x="1115" y="14589"/>
                  </a:lnTo>
                  <a:lnTo>
                    <a:pt x="1309" y="14879"/>
                  </a:lnTo>
                  <a:lnTo>
                    <a:pt x="1503" y="15122"/>
                  </a:lnTo>
                  <a:lnTo>
                    <a:pt x="1745" y="15316"/>
                  </a:lnTo>
                  <a:lnTo>
                    <a:pt x="2036" y="15509"/>
                  </a:lnTo>
                  <a:lnTo>
                    <a:pt x="2376" y="15606"/>
                  </a:lnTo>
                  <a:lnTo>
                    <a:pt x="2715" y="15655"/>
                  </a:lnTo>
                  <a:lnTo>
                    <a:pt x="15364" y="15655"/>
                  </a:lnTo>
                  <a:lnTo>
                    <a:pt x="15606" y="15606"/>
                  </a:lnTo>
                  <a:lnTo>
                    <a:pt x="15849" y="15558"/>
                  </a:lnTo>
                  <a:lnTo>
                    <a:pt x="16091" y="15509"/>
                  </a:lnTo>
                  <a:lnTo>
                    <a:pt x="16333" y="15364"/>
                  </a:lnTo>
                  <a:lnTo>
                    <a:pt x="16527" y="15267"/>
                  </a:lnTo>
                  <a:lnTo>
                    <a:pt x="16721" y="15073"/>
                  </a:lnTo>
                  <a:lnTo>
                    <a:pt x="16915" y="14879"/>
                  </a:lnTo>
                  <a:lnTo>
                    <a:pt x="17060" y="14686"/>
                  </a:lnTo>
                  <a:lnTo>
                    <a:pt x="17157" y="14443"/>
                  </a:lnTo>
                  <a:lnTo>
                    <a:pt x="17254" y="14249"/>
                  </a:lnTo>
                  <a:lnTo>
                    <a:pt x="17303" y="14007"/>
                  </a:lnTo>
                  <a:lnTo>
                    <a:pt x="17303" y="13765"/>
                  </a:lnTo>
                  <a:lnTo>
                    <a:pt x="17303" y="13522"/>
                  </a:lnTo>
                  <a:lnTo>
                    <a:pt x="17303" y="13232"/>
                  </a:lnTo>
                  <a:lnTo>
                    <a:pt x="17206" y="12989"/>
                  </a:lnTo>
                  <a:lnTo>
                    <a:pt x="17109" y="12795"/>
                  </a:lnTo>
                  <a:lnTo>
                    <a:pt x="13959" y="6689"/>
                  </a:lnTo>
                  <a:lnTo>
                    <a:pt x="13765" y="6204"/>
                  </a:lnTo>
                  <a:lnTo>
                    <a:pt x="13571" y="5671"/>
                  </a:lnTo>
                  <a:lnTo>
                    <a:pt x="13474" y="5090"/>
                  </a:lnTo>
                  <a:lnTo>
                    <a:pt x="13426" y="4556"/>
                  </a:lnTo>
                  <a:lnTo>
                    <a:pt x="13426" y="1018"/>
                  </a:lnTo>
                  <a:lnTo>
                    <a:pt x="13765" y="1018"/>
                  </a:lnTo>
                  <a:lnTo>
                    <a:pt x="13910" y="873"/>
                  </a:lnTo>
                  <a:lnTo>
                    <a:pt x="14007" y="728"/>
                  </a:lnTo>
                  <a:lnTo>
                    <a:pt x="14056" y="534"/>
                  </a:lnTo>
                  <a:lnTo>
                    <a:pt x="14007" y="340"/>
                  </a:lnTo>
                  <a:lnTo>
                    <a:pt x="13910" y="146"/>
                  </a:lnTo>
                  <a:lnTo>
                    <a:pt x="13765" y="49"/>
                  </a:lnTo>
                  <a:lnTo>
                    <a:pt x="13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5378142" y="1333902"/>
              <a:ext cx="69020" cy="69020"/>
            </a:xfrm>
            <a:custGeom>
              <a:rect b="b" l="l" r="r" t="t"/>
              <a:pathLst>
                <a:path extrusionOk="0" h="3054" w="3054">
                  <a:moveTo>
                    <a:pt x="1551" y="1018"/>
                  </a:moveTo>
                  <a:lnTo>
                    <a:pt x="1745" y="1067"/>
                  </a:lnTo>
                  <a:lnTo>
                    <a:pt x="1890" y="1164"/>
                  </a:lnTo>
                  <a:lnTo>
                    <a:pt x="1987" y="1309"/>
                  </a:lnTo>
                  <a:lnTo>
                    <a:pt x="2036" y="1503"/>
                  </a:lnTo>
                  <a:lnTo>
                    <a:pt x="1987" y="1697"/>
                  </a:lnTo>
                  <a:lnTo>
                    <a:pt x="1890" y="1891"/>
                  </a:lnTo>
                  <a:lnTo>
                    <a:pt x="1745" y="1988"/>
                  </a:lnTo>
                  <a:lnTo>
                    <a:pt x="1551" y="2036"/>
                  </a:lnTo>
                  <a:lnTo>
                    <a:pt x="1309" y="1988"/>
                  </a:lnTo>
                  <a:lnTo>
                    <a:pt x="1163" y="1891"/>
                  </a:lnTo>
                  <a:lnTo>
                    <a:pt x="1067" y="1697"/>
                  </a:lnTo>
                  <a:lnTo>
                    <a:pt x="1018" y="1503"/>
                  </a:lnTo>
                  <a:lnTo>
                    <a:pt x="1067" y="1309"/>
                  </a:lnTo>
                  <a:lnTo>
                    <a:pt x="1163" y="1164"/>
                  </a:lnTo>
                  <a:lnTo>
                    <a:pt x="1309" y="1067"/>
                  </a:lnTo>
                  <a:lnTo>
                    <a:pt x="1551" y="1018"/>
                  </a:lnTo>
                  <a:close/>
                  <a:moveTo>
                    <a:pt x="1212" y="0"/>
                  </a:moveTo>
                  <a:lnTo>
                    <a:pt x="921" y="97"/>
                  </a:lnTo>
                  <a:lnTo>
                    <a:pt x="679" y="243"/>
                  </a:lnTo>
                  <a:lnTo>
                    <a:pt x="436" y="437"/>
                  </a:lnTo>
                  <a:lnTo>
                    <a:pt x="291" y="679"/>
                  </a:lnTo>
                  <a:lnTo>
                    <a:pt x="146" y="921"/>
                  </a:lnTo>
                  <a:lnTo>
                    <a:pt x="49" y="1212"/>
                  </a:lnTo>
                  <a:lnTo>
                    <a:pt x="0" y="1503"/>
                  </a:lnTo>
                  <a:lnTo>
                    <a:pt x="49" y="1842"/>
                  </a:lnTo>
                  <a:lnTo>
                    <a:pt x="146" y="2084"/>
                  </a:lnTo>
                  <a:lnTo>
                    <a:pt x="291" y="2375"/>
                  </a:lnTo>
                  <a:lnTo>
                    <a:pt x="436" y="2569"/>
                  </a:lnTo>
                  <a:lnTo>
                    <a:pt x="679" y="2763"/>
                  </a:lnTo>
                  <a:lnTo>
                    <a:pt x="921" y="2908"/>
                  </a:lnTo>
                  <a:lnTo>
                    <a:pt x="1212" y="3005"/>
                  </a:lnTo>
                  <a:lnTo>
                    <a:pt x="1551" y="3054"/>
                  </a:lnTo>
                  <a:lnTo>
                    <a:pt x="1842" y="3005"/>
                  </a:lnTo>
                  <a:lnTo>
                    <a:pt x="2133" y="2908"/>
                  </a:lnTo>
                  <a:lnTo>
                    <a:pt x="2375" y="2763"/>
                  </a:lnTo>
                  <a:lnTo>
                    <a:pt x="2617" y="2569"/>
                  </a:lnTo>
                  <a:lnTo>
                    <a:pt x="2811" y="2375"/>
                  </a:lnTo>
                  <a:lnTo>
                    <a:pt x="2957" y="2084"/>
                  </a:lnTo>
                  <a:lnTo>
                    <a:pt x="3005" y="1842"/>
                  </a:lnTo>
                  <a:lnTo>
                    <a:pt x="3054" y="1503"/>
                  </a:lnTo>
                  <a:lnTo>
                    <a:pt x="3005" y="1212"/>
                  </a:lnTo>
                  <a:lnTo>
                    <a:pt x="2957" y="921"/>
                  </a:lnTo>
                  <a:lnTo>
                    <a:pt x="2811" y="679"/>
                  </a:lnTo>
                  <a:lnTo>
                    <a:pt x="2617" y="437"/>
                  </a:lnTo>
                  <a:lnTo>
                    <a:pt x="2375" y="243"/>
                  </a:lnTo>
                  <a:lnTo>
                    <a:pt x="2133" y="97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5401149" y="1356909"/>
              <a:ext cx="23007" cy="23007"/>
            </a:xfrm>
            <a:custGeom>
              <a:rect b="b" l="l" r="r" t="t"/>
              <a:pathLst>
                <a:path extrusionOk="0" fill="none" h="1018" w="1018">
                  <a:moveTo>
                    <a:pt x="533" y="0"/>
                  </a:moveTo>
                  <a:lnTo>
                    <a:pt x="533" y="0"/>
                  </a:lnTo>
                  <a:lnTo>
                    <a:pt x="727" y="49"/>
                  </a:lnTo>
                  <a:lnTo>
                    <a:pt x="872" y="146"/>
                  </a:lnTo>
                  <a:lnTo>
                    <a:pt x="969" y="291"/>
                  </a:lnTo>
                  <a:lnTo>
                    <a:pt x="1018" y="485"/>
                  </a:lnTo>
                  <a:lnTo>
                    <a:pt x="1018" y="485"/>
                  </a:lnTo>
                  <a:lnTo>
                    <a:pt x="969" y="679"/>
                  </a:lnTo>
                  <a:lnTo>
                    <a:pt x="872" y="873"/>
                  </a:lnTo>
                  <a:lnTo>
                    <a:pt x="727" y="970"/>
                  </a:lnTo>
                  <a:lnTo>
                    <a:pt x="533" y="1018"/>
                  </a:lnTo>
                  <a:lnTo>
                    <a:pt x="533" y="1018"/>
                  </a:lnTo>
                  <a:lnTo>
                    <a:pt x="291" y="970"/>
                  </a:lnTo>
                  <a:lnTo>
                    <a:pt x="145" y="873"/>
                  </a:lnTo>
                  <a:lnTo>
                    <a:pt x="49" y="679"/>
                  </a:lnTo>
                  <a:lnTo>
                    <a:pt x="0" y="485"/>
                  </a:lnTo>
                  <a:lnTo>
                    <a:pt x="0" y="485"/>
                  </a:lnTo>
                  <a:lnTo>
                    <a:pt x="49" y="291"/>
                  </a:lnTo>
                  <a:lnTo>
                    <a:pt x="145" y="146"/>
                  </a:lnTo>
                  <a:lnTo>
                    <a:pt x="291" y="49"/>
                  </a:lnTo>
                  <a:lnTo>
                    <a:pt x="53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5378142" y="1333902"/>
              <a:ext cx="69020" cy="69020"/>
            </a:xfrm>
            <a:custGeom>
              <a:rect b="b" l="l" r="r" t="t"/>
              <a:pathLst>
                <a:path extrusionOk="0" fill="none" h="3054" w="3054">
                  <a:moveTo>
                    <a:pt x="1551" y="0"/>
                  </a:moveTo>
                  <a:lnTo>
                    <a:pt x="1551" y="0"/>
                  </a:lnTo>
                  <a:lnTo>
                    <a:pt x="1212" y="0"/>
                  </a:lnTo>
                  <a:lnTo>
                    <a:pt x="921" y="97"/>
                  </a:lnTo>
                  <a:lnTo>
                    <a:pt x="679" y="243"/>
                  </a:lnTo>
                  <a:lnTo>
                    <a:pt x="436" y="437"/>
                  </a:lnTo>
                  <a:lnTo>
                    <a:pt x="291" y="679"/>
                  </a:lnTo>
                  <a:lnTo>
                    <a:pt x="146" y="921"/>
                  </a:lnTo>
                  <a:lnTo>
                    <a:pt x="49" y="1212"/>
                  </a:lnTo>
                  <a:lnTo>
                    <a:pt x="0" y="1503"/>
                  </a:lnTo>
                  <a:lnTo>
                    <a:pt x="0" y="1503"/>
                  </a:lnTo>
                  <a:lnTo>
                    <a:pt x="49" y="1842"/>
                  </a:lnTo>
                  <a:lnTo>
                    <a:pt x="146" y="2084"/>
                  </a:lnTo>
                  <a:lnTo>
                    <a:pt x="291" y="2375"/>
                  </a:lnTo>
                  <a:lnTo>
                    <a:pt x="436" y="2569"/>
                  </a:lnTo>
                  <a:lnTo>
                    <a:pt x="679" y="2763"/>
                  </a:lnTo>
                  <a:lnTo>
                    <a:pt x="921" y="2908"/>
                  </a:lnTo>
                  <a:lnTo>
                    <a:pt x="1212" y="3005"/>
                  </a:lnTo>
                  <a:lnTo>
                    <a:pt x="1551" y="3054"/>
                  </a:lnTo>
                  <a:lnTo>
                    <a:pt x="1551" y="3054"/>
                  </a:lnTo>
                  <a:lnTo>
                    <a:pt x="1842" y="3005"/>
                  </a:lnTo>
                  <a:lnTo>
                    <a:pt x="2133" y="2908"/>
                  </a:lnTo>
                  <a:lnTo>
                    <a:pt x="2375" y="2763"/>
                  </a:lnTo>
                  <a:lnTo>
                    <a:pt x="2617" y="2569"/>
                  </a:lnTo>
                  <a:lnTo>
                    <a:pt x="2811" y="2375"/>
                  </a:lnTo>
                  <a:lnTo>
                    <a:pt x="2957" y="2084"/>
                  </a:lnTo>
                  <a:lnTo>
                    <a:pt x="3005" y="1842"/>
                  </a:lnTo>
                  <a:lnTo>
                    <a:pt x="3054" y="1503"/>
                  </a:lnTo>
                  <a:lnTo>
                    <a:pt x="3054" y="1503"/>
                  </a:lnTo>
                  <a:lnTo>
                    <a:pt x="3005" y="1212"/>
                  </a:lnTo>
                  <a:lnTo>
                    <a:pt x="2957" y="921"/>
                  </a:lnTo>
                  <a:lnTo>
                    <a:pt x="2811" y="679"/>
                  </a:lnTo>
                  <a:lnTo>
                    <a:pt x="2617" y="437"/>
                  </a:lnTo>
                  <a:lnTo>
                    <a:pt x="2375" y="243"/>
                  </a:lnTo>
                  <a:lnTo>
                    <a:pt x="2133" y="97"/>
                  </a:lnTo>
                  <a:lnTo>
                    <a:pt x="1842" y="0"/>
                  </a:lnTo>
                  <a:lnTo>
                    <a:pt x="1551" y="0"/>
                  </a:lnTo>
                  <a:lnTo>
                    <a:pt x="155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5345282" y="1422630"/>
              <a:ext cx="23029" cy="23007"/>
            </a:xfrm>
            <a:custGeom>
              <a:rect b="b" l="l" r="r" t="t"/>
              <a:pathLst>
                <a:path extrusionOk="0" h="1018" w="1019">
                  <a:moveTo>
                    <a:pt x="533" y="0"/>
                  </a:moveTo>
                  <a:lnTo>
                    <a:pt x="340" y="49"/>
                  </a:lnTo>
                  <a:lnTo>
                    <a:pt x="146" y="194"/>
                  </a:lnTo>
                  <a:lnTo>
                    <a:pt x="49" y="339"/>
                  </a:lnTo>
                  <a:lnTo>
                    <a:pt x="0" y="533"/>
                  </a:lnTo>
                  <a:lnTo>
                    <a:pt x="49" y="727"/>
                  </a:lnTo>
                  <a:lnTo>
                    <a:pt x="146" y="872"/>
                  </a:lnTo>
                  <a:lnTo>
                    <a:pt x="340" y="1018"/>
                  </a:lnTo>
                  <a:lnTo>
                    <a:pt x="727" y="1018"/>
                  </a:lnTo>
                  <a:lnTo>
                    <a:pt x="873" y="872"/>
                  </a:lnTo>
                  <a:lnTo>
                    <a:pt x="970" y="727"/>
                  </a:lnTo>
                  <a:lnTo>
                    <a:pt x="1018" y="533"/>
                  </a:lnTo>
                  <a:lnTo>
                    <a:pt x="970" y="339"/>
                  </a:lnTo>
                  <a:lnTo>
                    <a:pt x="873" y="194"/>
                  </a:lnTo>
                  <a:lnTo>
                    <a:pt x="727" y="49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5465762" y="1412753"/>
              <a:ext cx="23029" cy="23029"/>
            </a:xfrm>
            <a:custGeom>
              <a:rect b="b" l="l" r="r" t="t"/>
              <a:pathLst>
                <a:path extrusionOk="0" h="1019" w="1019">
                  <a:moveTo>
                    <a:pt x="485" y="1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0" y="486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485" y="1019"/>
                  </a:lnTo>
                  <a:lnTo>
                    <a:pt x="727" y="970"/>
                  </a:lnTo>
                  <a:lnTo>
                    <a:pt x="873" y="873"/>
                  </a:lnTo>
                  <a:lnTo>
                    <a:pt x="970" y="679"/>
                  </a:lnTo>
                  <a:lnTo>
                    <a:pt x="1018" y="486"/>
                  </a:lnTo>
                  <a:lnTo>
                    <a:pt x="970" y="292"/>
                  </a:lnTo>
                  <a:lnTo>
                    <a:pt x="873" y="146"/>
                  </a:lnTo>
                  <a:lnTo>
                    <a:pt x="727" y="49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5321190" y="1333902"/>
              <a:ext cx="23007" cy="23029"/>
            </a:xfrm>
            <a:custGeom>
              <a:rect b="b" l="l" r="r" t="t"/>
              <a:pathLst>
                <a:path extrusionOk="0" h="1019" w="1018">
                  <a:moveTo>
                    <a:pt x="485" y="0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0" y="485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485" y="1018"/>
                  </a:lnTo>
                  <a:lnTo>
                    <a:pt x="679" y="970"/>
                  </a:lnTo>
                  <a:lnTo>
                    <a:pt x="872" y="873"/>
                  </a:lnTo>
                  <a:lnTo>
                    <a:pt x="969" y="679"/>
                  </a:lnTo>
                  <a:lnTo>
                    <a:pt x="1018" y="485"/>
                  </a:lnTo>
                  <a:lnTo>
                    <a:pt x="969" y="291"/>
                  </a:lnTo>
                  <a:lnTo>
                    <a:pt x="872" y="146"/>
                  </a:lnTo>
                  <a:lnTo>
                    <a:pt x="679" y="49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5636641" y="1405092"/>
              <a:ext cx="23007" cy="23029"/>
            </a:xfrm>
            <a:custGeom>
              <a:rect b="b" l="l" r="r" t="t"/>
              <a:pathLst>
                <a:path extrusionOk="0" h="1019" w="1018">
                  <a:moveTo>
                    <a:pt x="533" y="1"/>
                  </a:moveTo>
                  <a:lnTo>
                    <a:pt x="339" y="49"/>
                  </a:lnTo>
                  <a:lnTo>
                    <a:pt x="194" y="146"/>
                  </a:lnTo>
                  <a:lnTo>
                    <a:pt x="49" y="291"/>
                  </a:lnTo>
                  <a:lnTo>
                    <a:pt x="0" y="485"/>
                  </a:lnTo>
                  <a:lnTo>
                    <a:pt x="49" y="679"/>
                  </a:lnTo>
                  <a:lnTo>
                    <a:pt x="194" y="873"/>
                  </a:lnTo>
                  <a:lnTo>
                    <a:pt x="339" y="970"/>
                  </a:lnTo>
                  <a:lnTo>
                    <a:pt x="533" y="1018"/>
                  </a:lnTo>
                  <a:lnTo>
                    <a:pt x="727" y="970"/>
                  </a:lnTo>
                  <a:lnTo>
                    <a:pt x="872" y="873"/>
                  </a:lnTo>
                  <a:lnTo>
                    <a:pt x="1018" y="679"/>
                  </a:lnTo>
                  <a:lnTo>
                    <a:pt x="1018" y="485"/>
                  </a:lnTo>
                  <a:lnTo>
                    <a:pt x="1018" y="291"/>
                  </a:lnTo>
                  <a:lnTo>
                    <a:pt x="872" y="146"/>
                  </a:lnTo>
                  <a:lnTo>
                    <a:pt x="727" y="4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5670586" y="1333902"/>
              <a:ext cx="23029" cy="23029"/>
            </a:xfrm>
            <a:custGeom>
              <a:rect b="b" l="l" r="r" t="t"/>
              <a:pathLst>
                <a:path extrusionOk="0" h="1019" w="1019">
                  <a:moveTo>
                    <a:pt x="485" y="0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0" y="291"/>
                  </a:lnTo>
                  <a:lnTo>
                    <a:pt x="0" y="485"/>
                  </a:lnTo>
                  <a:lnTo>
                    <a:pt x="0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485" y="1018"/>
                  </a:lnTo>
                  <a:lnTo>
                    <a:pt x="679" y="970"/>
                  </a:lnTo>
                  <a:lnTo>
                    <a:pt x="824" y="873"/>
                  </a:lnTo>
                  <a:lnTo>
                    <a:pt x="970" y="679"/>
                  </a:lnTo>
                  <a:lnTo>
                    <a:pt x="1018" y="485"/>
                  </a:lnTo>
                  <a:lnTo>
                    <a:pt x="970" y="291"/>
                  </a:lnTo>
                  <a:lnTo>
                    <a:pt x="824" y="146"/>
                  </a:lnTo>
                  <a:lnTo>
                    <a:pt x="679" y="49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5670586" y="1468621"/>
              <a:ext cx="23029" cy="23029"/>
            </a:xfrm>
            <a:custGeom>
              <a:rect b="b" l="l" r="r" t="t"/>
              <a:pathLst>
                <a:path extrusionOk="0" h="1019" w="1019">
                  <a:moveTo>
                    <a:pt x="485" y="1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0" y="340"/>
                  </a:lnTo>
                  <a:lnTo>
                    <a:pt x="0" y="534"/>
                  </a:lnTo>
                  <a:lnTo>
                    <a:pt x="0" y="728"/>
                  </a:lnTo>
                  <a:lnTo>
                    <a:pt x="146" y="873"/>
                  </a:lnTo>
                  <a:lnTo>
                    <a:pt x="291" y="1018"/>
                  </a:lnTo>
                  <a:lnTo>
                    <a:pt x="679" y="1018"/>
                  </a:lnTo>
                  <a:lnTo>
                    <a:pt x="824" y="873"/>
                  </a:lnTo>
                  <a:lnTo>
                    <a:pt x="970" y="728"/>
                  </a:lnTo>
                  <a:lnTo>
                    <a:pt x="1018" y="534"/>
                  </a:lnTo>
                  <a:lnTo>
                    <a:pt x="970" y="340"/>
                  </a:lnTo>
                  <a:lnTo>
                    <a:pt x="824" y="146"/>
                  </a:lnTo>
                  <a:lnTo>
                    <a:pt x="679" y="49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45"/>
          <p:cNvGrpSpPr/>
          <p:nvPr/>
        </p:nvGrpSpPr>
        <p:grpSpPr>
          <a:xfrm>
            <a:off x="5362299" y="1811641"/>
            <a:ext cx="392155" cy="392133"/>
            <a:chOff x="2619044" y="3988927"/>
            <a:chExt cx="392155" cy="392133"/>
          </a:xfrm>
        </p:grpSpPr>
        <p:sp>
          <p:nvSpPr>
            <p:cNvPr id="510" name="Google Shape;510;p45"/>
            <p:cNvSpPr/>
            <p:nvPr/>
          </p:nvSpPr>
          <p:spPr>
            <a:xfrm>
              <a:off x="2724201" y="3988927"/>
              <a:ext cx="181840" cy="261798"/>
            </a:xfrm>
            <a:custGeom>
              <a:rect b="b" l="l" r="r" t="t"/>
              <a:pathLst>
                <a:path extrusionOk="0" h="11584" w="8046">
                  <a:moveTo>
                    <a:pt x="4653" y="1018"/>
                  </a:moveTo>
                  <a:lnTo>
                    <a:pt x="5138" y="1066"/>
                  </a:lnTo>
                  <a:lnTo>
                    <a:pt x="5574" y="1212"/>
                  </a:lnTo>
                  <a:lnTo>
                    <a:pt x="5962" y="1406"/>
                  </a:lnTo>
                  <a:lnTo>
                    <a:pt x="6301" y="1696"/>
                  </a:lnTo>
                  <a:lnTo>
                    <a:pt x="6592" y="2036"/>
                  </a:lnTo>
                  <a:lnTo>
                    <a:pt x="6834" y="2423"/>
                  </a:lnTo>
                  <a:lnTo>
                    <a:pt x="6979" y="2860"/>
                  </a:lnTo>
                  <a:lnTo>
                    <a:pt x="7028" y="3344"/>
                  </a:lnTo>
                  <a:lnTo>
                    <a:pt x="6979" y="3829"/>
                  </a:lnTo>
                  <a:lnTo>
                    <a:pt x="6882" y="4265"/>
                  </a:lnTo>
                  <a:lnTo>
                    <a:pt x="6640" y="4653"/>
                  </a:lnTo>
                  <a:lnTo>
                    <a:pt x="6349" y="5040"/>
                  </a:lnTo>
                  <a:lnTo>
                    <a:pt x="6301" y="5040"/>
                  </a:lnTo>
                  <a:lnTo>
                    <a:pt x="5865" y="5525"/>
                  </a:lnTo>
                  <a:lnTo>
                    <a:pt x="5477" y="6058"/>
                  </a:lnTo>
                  <a:lnTo>
                    <a:pt x="5283" y="6397"/>
                  </a:lnTo>
                  <a:lnTo>
                    <a:pt x="5138" y="6688"/>
                  </a:lnTo>
                  <a:lnTo>
                    <a:pt x="5041" y="7076"/>
                  </a:lnTo>
                  <a:lnTo>
                    <a:pt x="4944" y="7464"/>
                  </a:lnTo>
                  <a:lnTo>
                    <a:pt x="4508" y="7464"/>
                  </a:lnTo>
                  <a:lnTo>
                    <a:pt x="4508" y="4992"/>
                  </a:lnTo>
                  <a:lnTo>
                    <a:pt x="4944" y="4847"/>
                  </a:lnTo>
                  <a:lnTo>
                    <a:pt x="5380" y="4604"/>
                  </a:lnTo>
                  <a:lnTo>
                    <a:pt x="5525" y="4410"/>
                  </a:lnTo>
                  <a:lnTo>
                    <a:pt x="5574" y="4265"/>
                  </a:lnTo>
                  <a:lnTo>
                    <a:pt x="5574" y="4071"/>
                  </a:lnTo>
                  <a:lnTo>
                    <a:pt x="5477" y="3877"/>
                  </a:lnTo>
                  <a:lnTo>
                    <a:pt x="5332" y="3732"/>
                  </a:lnTo>
                  <a:lnTo>
                    <a:pt x="5138" y="3683"/>
                  </a:lnTo>
                  <a:lnTo>
                    <a:pt x="4944" y="3683"/>
                  </a:lnTo>
                  <a:lnTo>
                    <a:pt x="4750" y="3780"/>
                  </a:lnTo>
                  <a:lnTo>
                    <a:pt x="4605" y="3877"/>
                  </a:lnTo>
                  <a:lnTo>
                    <a:pt x="4411" y="3974"/>
                  </a:lnTo>
                  <a:lnTo>
                    <a:pt x="4217" y="3974"/>
                  </a:lnTo>
                  <a:lnTo>
                    <a:pt x="4023" y="4023"/>
                  </a:lnTo>
                  <a:lnTo>
                    <a:pt x="3829" y="3974"/>
                  </a:lnTo>
                  <a:lnTo>
                    <a:pt x="3635" y="3974"/>
                  </a:lnTo>
                  <a:lnTo>
                    <a:pt x="3441" y="3877"/>
                  </a:lnTo>
                  <a:lnTo>
                    <a:pt x="3248" y="3780"/>
                  </a:lnTo>
                  <a:lnTo>
                    <a:pt x="3102" y="3683"/>
                  </a:lnTo>
                  <a:lnTo>
                    <a:pt x="2908" y="3683"/>
                  </a:lnTo>
                  <a:lnTo>
                    <a:pt x="2714" y="3732"/>
                  </a:lnTo>
                  <a:lnTo>
                    <a:pt x="2569" y="3877"/>
                  </a:lnTo>
                  <a:lnTo>
                    <a:pt x="2472" y="4071"/>
                  </a:lnTo>
                  <a:lnTo>
                    <a:pt x="2472" y="4265"/>
                  </a:lnTo>
                  <a:lnTo>
                    <a:pt x="2521" y="4410"/>
                  </a:lnTo>
                  <a:lnTo>
                    <a:pt x="2666" y="4604"/>
                  </a:lnTo>
                  <a:lnTo>
                    <a:pt x="3054" y="4847"/>
                  </a:lnTo>
                  <a:lnTo>
                    <a:pt x="3490" y="4992"/>
                  </a:lnTo>
                  <a:lnTo>
                    <a:pt x="3490" y="7464"/>
                  </a:lnTo>
                  <a:lnTo>
                    <a:pt x="3054" y="7464"/>
                  </a:lnTo>
                  <a:lnTo>
                    <a:pt x="3005" y="7076"/>
                  </a:lnTo>
                  <a:lnTo>
                    <a:pt x="2908" y="6737"/>
                  </a:lnTo>
                  <a:lnTo>
                    <a:pt x="2763" y="6397"/>
                  </a:lnTo>
                  <a:lnTo>
                    <a:pt x="2569" y="6058"/>
                  </a:lnTo>
                  <a:lnTo>
                    <a:pt x="2181" y="5525"/>
                  </a:lnTo>
                  <a:lnTo>
                    <a:pt x="1697" y="5040"/>
                  </a:lnTo>
                  <a:lnTo>
                    <a:pt x="1406" y="4701"/>
                  </a:lnTo>
                  <a:lnTo>
                    <a:pt x="1164" y="4265"/>
                  </a:lnTo>
                  <a:lnTo>
                    <a:pt x="1067" y="3829"/>
                  </a:lnTo>
                  <a:lnTo>
                    <a:pt x="1018" y="3393"/>
                  </a:lnTo>
                  <a:lnTo>
                    <a:pt x="1067" y="2908"/>
                  </a:lnTo>
                  <a:lnTo>
                    <a:pt x="1164" y="2472"/>
                  </a:lnTo>
                  <a:lnTo>
                    <a:pt x="1406" y="2084"/>
                  </a:lnTo>
                  <a:lnTo>
                    <a:pt x="1697" y="1696"/>
                  </a:lnTo>
                  <a:lnTo>
                    <a:pt x="2036" y="1406"/>
                  </a:lnTo>
                  <a:lnTo>
                    <a:pt x="2424" y="1212"/>
                  </a:lnTo>
                  <a:lnTo>
                    <a:pt x="2860" y="1066"/>
                  </a:lnTo>
                  <a:lnTo>
                    <a:pt x="3345" y="1018"/>
                  </a:lnTo>
                  <a:close/>
                  <a:moveTo>
                    <a:pt x="4944" y="8481"/>
                  </a:moveTo>
                  <a:lnTo>
                    <a:pt x="4944" y="9160"/>
                  </a:lnTo>
                  <a:lnTo>
                    <a:pt x="4895" y="9257"/>
                  </a:lnTo>
                  <a:lnTo>
                    <a:pt x="4847" y="9402"/>
                  </a:lnTo>
                  <a:lnTo>
                    <a:pt x="4702" y="9451"/>
                  </a:lnTo>
                  <a:lnTo>
                    <a:pt x="4556" y="9499"/>
                  </a:lnTo>
                  <a:lnTo>
                    <a:pt x="3441" y="9499"/>
                  </a:lnTo>
                  <a:lnTo>
                    <a:pt x="3345" y="9451"/>
                  </a:lnTo>
                  <a:lnTo>
                    <a:pt x="3199" y="9402"/>
                  </a:lnTo>
                  <a:lnTo>
                    <a:pt x="3151" y="9257"/>
                  </a:lnTo>
                  <a:lnTo>
                    <a:pt x="3102" y="9160"/>
                  </a:lnTo>
                  <a:lnTo>
                    <a:pt x="3102" y="8481"/>
                  </a:lnTo>
                  <a:close/>
                  <a:moveTo>
                    <a:pt x="3345" y="0"/>
                  </a:moveTo>
                  <a:lnTo>
                    <a:pt x="3005" y="49"/>
                  </a:lnTo>
                  <a:lnTo>
                    <a:pt x="2666" y="97"/>
                  </a:lnTo>
                  <a:lnTo>
                    <a:pt x="2375" y="146"/>
                  </a:lnTo>
                  <a:lnTo>
                    <a:pt x="2036" y="291"/>
                  </a:lnTo>
                  <a:lnTo>
                    <a:pt x="1745" y="388"/>
                  </a:lnTo>
                  <a:lnTo>
                    <a:pt x="1503" y="582"/>
                  </a:lnTo>
                  <a:lnTo>
                    <a:pt x="1212" y="776"/>
                  </a:lnTo>
                  <a:lnTo>
                    <a:pt x="970" y="1018"/>
                  </a:lnTo>
                  <a:lnTo>
                    <a:pt x="727" y="1260"/>
                  </a:lnTo>
                  <a:lnTo>
                    <a:pt x="534" y="1503"/>
                  </a:lnTo>
                  <a:lnTo>
                    <a:pt x="388" y="1793"/>
                  </a:lnTo>
                  <a:lnTo>
                    <a:pt x="243" y="2084"/>
                  </a:lnTo>
                  <a:lnTo>
                    <a:pt x="146" y="2375"/>
                  </a:lnTo>
                  <a:lnTo>
                    <a:pt x="49" y="2714"/>
                  </a:lnTo>
                  <a:lnTo>
                    <a:pt x="0" y="3053"/>
                  </a:lnTo>
                  <a:lnTo>
                    <a:pt x="0" y="3393"/>
                  </a:lnTo>
                  <a:lnTo>
                    <a:pt x="0" y="3732"/>
                  </a:lnTo>
                  <a:lnTo>
                    <a:pt x="49" y="4023"/>
                  </a:lnTo>
                  <a:lnTo>
                    <a:pt x="146" y="4362"/>
                  </a:lnTo>
                  <a:lnTo>
                    <a:pt x="243" y="4653"/>
                  </a:lnTo>
                  <a:lnTo>
                    <a:pt x="388" y="4992"/>
                  </a:lnTo>
                  <a:lnTo>
                    <a:pt x="582" y="5234"/>
                  </a:lnTo>
                  <a:lnTo>
                    <a:pt x="776" y="5525"/>
                  </a:lnTo>
                  <a:lnTo>
                    <a:pt x="1018" y="5767"/>
                  </a:lnTo>
                  <a:lnTo>
                    <a:pt x="1503" y="6349"/>
                  </a:lnTo>
                  <a:lnTo>
                    <a:pt x="1697" y="6591"/>
                  </a:lnTo>
                  <a:lnTo>
                    <a:pt x="1842" y="6834"/>
                  </a:lnTo>
                  <a:lnTo>
                    <a:pt x="1939" y="7124"/>
                  </a:lnTo>
                  <a:lnTo>
                    <a:pt x="2036" y="7367"/>
                  </a:lnTo>
                  <a:lnTo>
                    <a:pt x="2084" y="7658"/>
                  </a:lnTo>
                  <a:lnTo>
                    <a:pt x="2084" y="7997"/>
                  </a:lnTo>
                  <a:lnTo>
                    <a:pt x="2084" y="9160"/>
                  </a:lnTo>
                  <a:lnTo>
                    <a:pt x="2133" y="9402"/>
                  </a:lnTo>
                  <a:lnTo>
                    <a:pt x="2181" y="9693"/>
                  </a:lnTo>
                  <a:lnTo>
                    <a:pt x="2327" y="9887"/>
                  </a:lnTo>
                  <a:lnTo>
                    <a:pt x="2472" y="10129"/>
                  </a:lnTo>
                  <a:lnTo>
                    <a:pt x="2714" y="10275"/>
                  </a:lnTo>
                  <a:lnTo>
                    <a:pt x="2908" y="10420"/>
                  </a:lnTo>
                  <a:lnTo>
                    <a:pt x="3199" y="10469"/>
                  </a:lnTo>
                  <a:lnTo>
                    <a:pt x="3441" y="10517"/>
                  </a:lnTo>
                  <a:lnTo>
                    <a:pt x="3490" y="10517"/>
                  </a:lnTo>
                  <a:lnTo>
                    <a:pt x="3490" y="11050"/>
                  </a:lnTo>
                  <a:lnTo>
                    <a:pt x="3538" y="11244"/>
                  </a:lnTo>
                  <a:lnTo>
                    <a:pt x="3635" y="11438"/>
                  </a:lnTo>
                  <a:lnTo>
                    <a:pt x="3829" y="11535"/>
                  </a:lnTo>
                  <a:lnTo>
                    <a:pt x="4023" y="11583"/>
                  </a:lnTo>
                  <a:lnTo>
                    <a:pt x="4217" y="11535"/>
                  </a:lnTo>
                  <a:lnTo>
                    <a:pt x="4362" y="11438"/>
                  </a:lnTo>
                  <a:lnTo>
                    <a:pt x="4508" y="11244"/>
                  </a:lnTo>
                  <a:lnTo>
                    <a:pt x="4508" y="11050"/>
                  </a:lnTo>
                  <a:lnTo>
                    <a:pt x="4508" y="10517"/>
                  </a:lnTo>
                  <a:lnTo>
                    <a:pt x="4556" y="10517"/>
                  </a:lnTo>
                  <a:lnTo>
                    <a:pt x="4847" y="10469"/>
                  </a:lnTo>
                  <a:lnTo>
                    <a:pt x="5089" y="10420"/>
                  </a:lnTo>
                  <a:lnTo>
                    <a:pt x="5332" y="10275"/>
                  </a:lnTo>
                  <a:lnTo>
                    <a:pt x="5525" y="10129"/>
                  </a:lnTo>
                  <a:lnTo>
                    <a:pt x="5719" y="9887"/>
                  </a:lnTo>
                  <a:lnTo>
                    <a:pt x="5816" y="9693"/>
                  </a:lnTo>
                  <a:lnTo>
                    <a:pt x="5913" y="9402"/>
                  </a:lnTo>
                  <a:lnTo>
                    <a:pt x="5962" y="9160"/>
                  </a:lnTo>
                  <a:lnTo>
                    <a:pt x="5962" y="7997"/>
                  </a:lnTo>
                  <a:lnTo>
                    <a:pt x="5962" y="7658"/>
                  </a:lnTo>
                  <a:lnTo>
                    <a:pt x="6010" y="7367"/>
                  </a:lnTo>
                  <a:lnTo>
                    <a:pt x="6059" y="7124"/>
                  </a:lnTo>
                  <a:lnTo>
                    <a:pt x="6204" y="6834"/>
                  </a:lnTo>
                  <a:lnTo>
                    <a:pt x="6349" y="6591"/>
                  </a:lnTo>
                  <a:lnTo>
                    <a:pt x="6495" y="6349"/>
                  </a:lnTo>
                  <a:lnTo>
                    <a:pt x="7028" y="5816"/>
                  </a:lnTo>
                  <a:lnTo>
                    <a:pt x="7076" y="5719"/>
                  </a:lnTo>
                  <a:lnTo>
                    <a:pt x="7270" y="5477"/>
                  </a:lnTo>
                  <a:lnTo>
                    <a:pt x="7513" y="5234"/>
                  </a:lnTo>
                  <a:lnTo>
                    <a:pt x="7658" y="4944"/>
                  </a:lnTo>
                  <a:lnTo>
                    <a:pt x="7803" y="4653"/>
                  </a:lnTo>
                  <a:lnTo>
                    <a:pt x="7900" y="4314"/>
                  </a:lnTo>
                  <a:lnTo>
                    <a:pt x="7997" y="4023"/>
                  </a:lnTo>
                  <a:lnTo>
                    <a:pt x="8046" y="3683"/>
                  </a:lnTo>
                  <a:lnTo>
                    <a:pt x="8046" y="3344"/>
                  </a:lnTo>
                  <a:lnTo>
                    <a:pt x="8046" y="3005"/>
                  </a:lnTo>
                  <a:lnTo>
                    <a:pt x="7949" y="2666"/>
                  </a:lnTo>
                  <a:lnTo>
                    <a:pt x="7900" y="2326"/>
                  </a:lnTo>
                  <a:lnTo>
                    <a:pt x="7755" y="2036"/>
                  </a:lnTo>
                  <a:lnTo>
                    <a:pt x="7609" y="1745"/>
                  </a:lnTo>
                  <a:lnTo>
                    <a:pt x="7464" y="1503"/>
                  </a:lnTo>
                  <a:lnTo>
                    <a:pt x="7270" y="1212"/>
                  </a:lnTo>
                  <a:lnTo>
                    <a:pt x="7028" y="969"/>
                  </a:lnTo>
                  <a:lnTo>
                    <a:pt x="6786" y="776"/>
                  </a:lnTo>
                  <a:lnTo>
                    <a:pt x="6543" y="582"/>
                  </a:lnTo>
                  <a:lnTo>
                    <a:pt x="6252" y="436"/>
                  </a:lnTo>
                  <a:lnTo>
                    <a:pt x="5962" y="291"/>
                  </a:lnTo>
                  <a:lnTo>
                    <a:pt x="5671" y="146"/>
                  </a:lnTo>
                  <a:lnTo>
                    <a:pt x="5332" y="97"/>
                  </a:lnTo>
                  <a:lnTo>
                    <a:pt x="4992" y="49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2619044" y="4174021"/>
              <a:ext cx="392155" cy="207039"/>
            </a:xfrm>
            <a:custGeom>
              <a:rect b="b" l="l" r="r" t="t"/>
              <a:pathLst>
                <a:path extrusionOk="0" h="9161" w="17352">
                  <a:moveTo>
                    <a:pt x="16334" y="1018"/>
                  </a:moveTo>
                  <a:lnTo>
                    <a:pt x="16334" y="1648"/>
                  </a:lnTo>
                  <a:lnTo>
                    <a:pt x="14686" y="1988"/>
                  </a:lnTo>
                  <a:lnTo>
                    <a:pt x="14540" y="2036"/>
                  </a:lnTo>
                  <a:lnTo>
                    <a:pt x="14443" y="2133"/>
                  </a:lnTo>
                  <a:lnTo>
                    <a:pt x="14346" y="2230"/>
                  </a:lnTo>
                  <a:lnTo>
                    <a:pt x="14298" y="2327"/>
                  </a:lnTo>
                  <a:lnTo>
                    <a:pt x="14153" y="2763"/>
                  </a:lnTo>
                  <a:lnTo>
                    <a:pt x="13959" y="3199"/>
                  </a:lnTo>
                  <a:lnTo>
                    <a:pt x="13910" y="3296"/>
                  </a:lnTo>
                  <a:lnTo>
                    <a:pt x="13910" y="3442"/>
                  </a:lnTo>
                  <a:lnTo>
                    <a:pt x="13910" y="3587"/>
                  </a:lnTo>
                  <a:lnTo>
                    <a:pt x="13959" y="3684"/>
                  </a:lnTo>
                  <a:lnTo>
                    <a:pt x="14880" y="5089"/>
                  </a:lnTo>
                  <a:lnTo>
                    <a:pt x="13280" y="6689"/>
                  </a:lnTo>
                  <a:lnTo>
                    <a:pt x="11875" y="5816"/>
                  </a:lnTo>
                  <a:lnTo>
                    <a:pt x="11729" y="5768"/>
                  </a:lnTo>
                  <a:lnTo>
                    <a:pt x="11632" y="5720"/>
                  </a:lnTo>
                  <a:lnTo>
                    <a:pt x="11487" y="5720"/>
                  </a:lnTo>
                  <a:lnTo>
                    <a:pt x="11342" y="5768"/>
                  </a:lnTo>
                  <a:lnTo>
                    <a:pt x="10954" y="5962"/>
                  </a:lnTo>
                  <a:lnTo>
                    <a:pt x="10518" y="6156"/>
                  </a:lnTo>
                  <a:lnTo>
                    <a:pt x="10372" y="6204"/>
                  </a:lnTo>
                  <a:lnTo>
                    <a:pt x="10275" y="6253"/>
                  </a:lnTo>
                  <a:lnTo>
                    <a:pt x="10227" y="6398"/>
                  </a:lnTo>
                  <a:lnTo>
                    <a:pt x="10178" y="6495"/>
                  </a:lnTo>
                  <a:lnTo>
                    <a:pt x="9791" y="8143"/>
                  </a:lnTo>
                  <a:lnTo>
                    <a:pt x="7513" y="8143"/>
                  </a:lnTo>
                  <a:lnTo>
                    <a:pt x="7174" y="6495"/>
                  </a:lnTo>
                  <a:lnTo>
                    <a:pt x="7125" y="6398"/>
                  </a:lnTo>
                  <a:lnTo>
                    <a:pt x="7028" y="6253"/>
                  </a:lnTo>
                  <a:lnTo>
                    <a:pt x="6931" y="6204"/>
                  </a:lnTo>
                  <a:lnTo>
                    <a:pt x="6834" y="6156"/>
                  </a:lnTo>
                  <a:lnTo>
                    <a:pt x="6398" y="5962"/>
                  </a:lnTo>
                  <a:lnTo>
                    <a:pt x="5962" y="5768"/>
                  </a:lnTo>
                  <a:lnTo>
                    <a:pt x="5865" y="5720"/>
                  </a:lnTo>
                  <a:lnTo>
                    <a:pt x="5720" y="5720"/>
                  </a:lnTo>
                  <a:lnTo>
                    <a:pt x="5623" y="5768"/>
                  </a:lnTo>
                  <a:lnTo>
                    <a:pt x="5477" y="5816"/>
                  </a:lnTo>
                  <a:lnTo>
                    <a:pt x="4072" y="6689"/>
                  </a:lnTo>
                  <a:lnTo>
                    <a:pt x="2473" y="5089"/>
                  </a:lnTo>
                  <a:lnTo>
                    <a:pt x="3345" y="3684"/>
                  </a:lnTo>
                  <a:lnTo>
                    <a:pt x="3393" y="3587"/>
                  </a:lnTo>
                  <a:lnTo>
                    <a:pt x="3442" y="3442"/>
                  </a:lnTo>
                  <a:lnTo>
                    <a:pt x="3442" y="3296"/>
                  </a:lnTo>
                  <a:lnTo>
                    <a:pt x="3393" y="3199"/>
                  </a:lnTo>
                  <a:lnTo>
                    <a:pt x="3199" y="2763"/>
                  </a:lnTo>
                  <a:lnTo>
                    <a:pt x="3054" y="2327"/>
                  </a:lnTo>
                  <a:lnTo>
                    <a:pt x="2957" y="2230"/>
                  </a:lnTo>
                  <a:lnTo>
                    <a:pt x="2909" y="2133"/>
                  </a:lnTo>
                  <a:lnTo>
                    <a:pt x="2763" y="2036"/>
                  </a:lnTo>
                  <a:lnTo>
                    <a:pt x="2666" y="1988"/>
                  </a:lnTo>
                  <a:lnTo>
                    <a:pt x="1019" y="1648"/>
                  </a:lnTo>
                  <a:lnTo>
                    <a:pt x="1019" y="1018"/>
                  </a:lnTo>
                  <a:lnTo>
                    <a:pt x="3781" y="1018"/>
                  </a:lnTo>
                  <a:lnTo>
                    <a:pt x="3878" y="1455"/>
                  </a:lnTo>
                  <a:lnTo>
                    <a:pt x="3975" y="1891"/>
                  </a:lnTo>
                  <a:lnTo>
                    <a:pt x="4120" y="2327"/>
                  </a:lnTo>
                  <a:lnTo>
                    <a:pt x="4314" y="2715"/>
                  </a:lnTo>
                  <a:lnTo>
                    <a:pt x="4508" y="3102"/>
                  </a:lnTo>
                  <a:lnTo>
                    <a:pt x="4750" y="3490"/>
                  </a:lnTo>
                  <a:lnTo>
                    <a:pt x="5041" y="3829"/>
                  </a:lnTo>
                  <a:lnTo>
                    <a:pt x="5380" y="4120"/>
                  </a:lnTo>
                  <a:lnTo>
                    <a:pt x="5720" y="4411"/>
                  </a:lnTo>
                  <a:lnTo>
                    <a:pt x="6059" y="4653"/>
                  </a:lnTo>
                  <a:lnTo>
                    <a:pt x="6447" y="4896"/>
                  </a:lnTo>
                  <a:lnTo>
                    <a:pt x="6883" y="5089"/>
                  </a:lnTo>
                  <a:lnTo>
                    <a:pt x="7319" y="5235"/>
                  </a:lnTo>
                  <a:lnTo>
                    <a:pt x="7755" y="5332"/>
                  </a:lnTo>
                  <a:lnTo>
                    <a:pt x="8191" y="5380"/>
                  </a:lnTo>
                  <a:lnTo>
                    <a:pt x="8676" y="5429"/>
                  </a:lnTo>
                  <a:lnTo>
                    <a:pt x="9161" y="5380"/>
                  </a:lnTo>
                  <a:lnTo>
                    <a:pt x="9597" y="5332"/>
                  </a:lnTo>
                  <a:lnTo>
                    <a:pt x="10033" y="5235"/>
                  </a:lnTo>
                  <a:lnTo>
                    <a:pt x="10469" y="5089"/>
                  </a:lnTo>
                  <a:lnTo>
                    <a:pt x="10857" y="4896"/>
                  </a:lnTo>
                  <a:lnTo>
                    <a:pt x="11245" y="4653"/>
                  </a:lnTo>
                  <a:lnTo>
                    <a:pt x="11632" y="4411"/>
                  </a:lnTo>
                  <a:lnTo>
                    <a:pt x="11972" y="4120"/>
                  </a:lnTo>
                  <a:lnTo>
                    <a:pt x="12262" y="3829"/>
                  </a:lnTo>
                  <a:lnTo>
                    <a:pt x="12553" y="3490"/>
                  </a:lnTo>
                  <a:lnTo>
                    <a:pt x="12796" y="3102"/>
                  </a:lnTo>
                  <a:lnTo>
                    <a:pt x="13038" y="2715"/>
                  </a:lnTo>
                  <a:lnTo>
                    <a:pt x="13232" y="2327"/>
                  </a:lnTo>
                  <a:lnTo>
                    <a:pt x="13377" y="1891"/>
                  </a:lnTo>
                  <a:lnTo>
                    <a:pt x="13474" y="1455"/>
                  </a:lnTo>
                  <a:lnTo>
                    <a:pt x="13571" y="1018"/>
                  </a:lnTo>
                  <a:close/>
                  <a:moveTo>
                    <a:pt x="485" y="1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1" y="485"/>
                  </a:lnTo>
                  <a:lnTo>
                    <a:pt x="1" y="2036"/>
                  </a:lnTo>
                  <a:lnTo>
                    <a:pt x="49" y="2230"/>
                  </a:lnTo>
                  <a:lnTo>
                    <a:pt x="98" y="2375"/>
                  </a:lnTo>
                  <a:lnTo>
                    <a:pt x="243" y="2472"/>
                  </a:lnTo>
                  <a:lnTo>
                    <a:pt x="389" y="2521"/>
                  </a:lnTo>
                  <a:lnTo>
                    <a:pt x="2182" y="2909"/>
                  </a:lnTo>
                  <a:lnTo>
                    <a:pt x="2376" y="3393"/>
                  </a:lnTo>
                  <a:lnTo>
                    <a:pt x="1358" y="4896"/>
                  </a:lnTo>
                  <a:lnTo>
                    <a:pt x="1309" y="5089"/>
                  </a:lnTo>
                  <a:lnTo>
                    <a:pt x="1309" y="5235"/>
                  </a:lnTo>
                  <a:lnTo>
                    <a:pt x="1358" y="5380"/>
                  </a:lnTo>
                  <a:lnTo>
                    <a:pt x="1455" y="5526"/>
                  </a:lnTo>
                  <a:lnTo>
                    <a:pt x="3636" y="7707"/>
                  </a:lnTo>
                  <a:lnTo>
                    <a:pt x="3781" y="7804"/>
                  </a:lnTo>
                  <a:lnTo>
                    <a:pt x="3926" y="7852"/>
                  </a:lnTo>
                  <a:lnTo>
                    <a:pt x="4120" y="7852"/>
                  </a:lnTo>
                  <a:lnTo>
                    <a:pt x="4266" y="7804"/>
                  </a:lnTo>
                  <a:lnTo>
                    <a:pt x="5768" y="6834"/>
                  </a:lnTo>
                  <a:lnTo>
                    <a:pt x="6253" y="6980"/>
                  </a:lnTo>
                  <a:lnTo>
                    <a:pt x="6641" y="8773"/>
                  </a:lnTo>
                  <a:lnTo>
                    <a:pt x="6689" y="8918"/>
                  </a:lnTo>
                  <a:lnTo>
                    <a:pt x="6834" y="9064"/>
                  </a:lnTo>
                  <a:lnTo>
                    <a:pt x="6980" y="9161"/>
                  </a:lnTo>
                  <a:lnTo>
                    <a:pt x="10372" y="9161"/>
                  </a:lnTo>
                  <a:lnTo>
                    <a:pt x="10518" y="9064"/>
                  </a:lnTo>
                  <a:lnTo>
                    <a:pt x="10663" y="8918"/>
                  </a:lnTo>
                  <a:lnTo>
                    <a:pt x="10712" y="8773"/>
                  </a:lnTo>
                  <a:lnTo>
                    <a:pt x="11099" y="6980"/>
                  </a:lnTo>
                  <a:lnTo>
                    <a:pt x="11535" y="6834"/>
                  </a:lnTo>
                  <a:lnTo>
                    <a:pt x="13086" y="7804"/>
                  </a:lnTo>
                  <a:lnTo>
                    <a:pt x="13232" y="7852"/>
                  </a:lnTo>
                  <a:lnTo>
                    <a:pt x="13426" y="7852"/>
                  </a:lnTo>
                  <a:lnTo>
                    <a:pt x="13571" y="7804"/>
                  </a:lnTo>
                  <a:lnTo>
                    <a:pt x="13716" y="7707"/>
                  </a:lnTo>
                  <a:lnTo>
                    <a:pt x="15897" y="5526"/>
                  </a:lnTo>
                  <a:lnTo>
                    <a:pt x="15994" y="5380"/>
                  </a:lnTo>
                  <a:lnTo>
                    <a:pt x="16043" y="5235"/>
                  </a:lnTo>
                  <a:lnTo>
                    <a:pt x="16043" y="5089"/>
                  </a:lnTo>
                  <a:lnTo>
                    <a:pt x="15946" y="4896"/>
                  </a:lnTo>
                  <a:lnTo>
                    <a:pt x="14977" y="3393"/>
                  </a:lnTo>
                  <a:lnTo>
                    <a:pt x="15170" y="2909"/>
                  </a:lnTo>
                  <a:lnTo>
                    <a:pt x="16964" y="2521"/>
                  </a:lnTo>
                  <a:lnTo>
                    <a:pt x="17109" y="2472"/>
                  </a:lnTo>
                  <a:lnTo>
                    <a:pt x="17206" y="2375"/>
                  </a:lnTo>
                  <a:lnTo>
                    <a:pt x="17303" y="2230"/>
                  </a:lnTo>
                  <a:lnTo>
                    <a:pt x="17351" y="2036"/>
                  </a:lnTo>
                  <a:lnTo>
                    <a:pt x="17351" y="485"/>
                  </a:lnTo>
                  <a:lnTo>
                    <a:pt x="17303" y="291"/>
                  </a:lnTo>
                  <a:lnTo>
                    <a:pt x="17206" y="146"/>
                  </a:lnTo>
                  <a:lnTo>
                    <a:pt x="17012" y="49"/>
                  </a:lnTo>
                  <a:lnTo>
                    <a:pt x="16818" y="1"/>
                  </a:lnTo>
                  <a:lnTo>
                    <a:pt x="13086" y="1"/>
                  </a:lnTo>
                  <a:lnTo>
                    <a:pt x="12893" y="49"/>
                  </a:lnTo>
                  <a:lnTo>
                    <a:pt x="12699" y="146"/>
                  </a:lnTo>
                  <a:lnTo>
                    <a:pt x="12602" y="291"/>
                  </a:lnTo>
                  <a:lnTo>
                    <a:pt x="12553" y="485"/>
                  </a:lnTo>
                  <a:lnTo>
                    <a:pt x="12553" y="873"/>
                  </a:lnTo>
                  <a:lnTo>
                    <a:pt x="12505" y="1261"/>
                  </a:lnTo>
                  <a:lnTo>
                    <a:pt x="12408" y="1648"/>
                  </a:lnTo>
                  <a:lnTo>
                    <a:pt x="12262" y="2036"/>
                  </a:lnTo>
                  <a:lnTo>
                    <a:pt x="12117" y="2375"/>
                  </a:lnTo>
                  <a:lnTo>
                    <a:pt x="11875" y="2666"/>
                  </a:lnTo>
                  <a:lnTo>
                    <a:pt x="11681" y="2957"/>
                  </a:lnTo>
                  <a:lnTo>
                    <a:pt x="11439" y="3248"/>
                  </a:lnTo>
                  <a:lnTo>
                    <a:pt x="11148" y="3490"/>
                  </a:lnTo>
                  <a:lnTo>
                    <a:pt x="10857" y="3732"/>
                  </a:lnTo>
                  <a:lnTo>
                    <a:pt x="10518" y="3926"/>
                  </a:lnTo>
                  <a:lnTo>
                    <a:pt x="10178" y="4072"/>
                  </a:lnTo>
                  <a:lnTo>
                    <a:pt x="9839" y="4217"/>
                  </a:lnTo>
                  <a:lnTo>
                    <a:pt x="9451" y="4314"/>
                  </a:lnTo>
                  <a:lnTo>
                    <a:pt x="9064" y="4363"/>
                  </a:lnTo>
                  <a:lnTo>
                    <a:pt x="8676" y="4411"/>
                  </a:lnTo>
                  <a:lnTo>
                    <a:pt x="8288" y="4363"/>
                  </a:lnTo>
                  <a:lnTo>
                    <a:pt x="7901" y="4314"/>
                  </a:lnTo>
                  <a:lnTo>
                    <a:pt x="7513" y="4217"/>
                  </a:lnTo>
                  <a:lnTo>
                    <a:pt x="7174" y="4072"/>
                  </a:lnTo>
                  <a:lnTo>
                    <a:pt x="6834" y="3926"/>
                  </a:lnTo>
                  <a:lnTo>
                    <a:pt x="6495" y="3732"/>
                  </a:lnTo>
                  <a:lnTo>
                    <a:pt x="6204" y="3490"/>
                  </a:lnTo>
                  <a:lnTo>
                    <a:pt x="5914" y="3248"/>
                  </a:lnTo>
                  <a:lnTo>
                    <a:pt x="5671" y="2957"/>
                  </a:lnTo>
                  <a:lnTo>
                    <a:pt x="5429" y="2666"/>
                  </a:lnTo>
                  <a:lnTo>
                    <a:pt x="5235" y="2375"/>
                  </a:lnTo>
                  <a:lnTo>
                    <a:pt x="5090" y="2036"/>
                  </a:lnTo>
                  <a:lnTo>
                    <a:pt x="4944" y="1648"/>
                  </a:lnTo>
                  <a:lnTo>
                    <a:pt x="4847" y="1261"/>
                  </a:lnTo>
                  <a:lnTo>
                    <a:pt x="4799" y="873"/>
                  </a:lnTo>
                  <a:lnTo>
                    <a:pt x="4799" y="485"/>
                  </a:lnTo>
                  <a:lnTo>
                    <a:pt x="4750" y="291"/>
                  </a:lnTo>
                  <a:lnTo>
                    <a:pt x="4605" y="146"/>
                  </a:lnTo>
                  <a:lnTo>
                    <a:pt x="4460" y="49"/>
                  </a:lnTo>
                  <a:lnTo>
                    <a:pt x="4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/>
          <p:nvPr/>
        </p:nvSpPr>
        <p:spPr>
          <a:xfrm>
            <a:off x="1159200" y="237850"/>
            <a:ext cx="6825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Overall Experimental Setup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8" name="Google Shape;5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75" y="767500"/>
            <a:ext cx="7145642" cy="411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6"/>
          <p:cNvSpPr txBox="1"/>
          <p:nvPr/>
        </p:nvSpPr>
        <p:spPr>
          <a:xfrm>
            <a:off x="3976375" y="2243525"/>
            <a:ext cx="1585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Ethanol/ Thinner </a:t>
            </a:r>
            <a:endParaRPr b="1" sz="13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/>
        </p:nvSpPr>
        <p:spPr>
          <a:xfrm>
            <a:off x="1159200" y="237850"/>
            <a:ext cx="6825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Receiver</a:t>
            </a: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 Setup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6" name="Google Shape;5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50" y="767525"/>
            <a:ext cx="4510651" cy="41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809779" y="-136507"/>
            <a:ext cx="2290468" cy="40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7"/>
          <p:cNvPicPr preferRelativeResize="0"/>
          <p:nvPr/>
        </p:nvPicPr>
        <p:blipFill rotWithShape="1">
          <a:blip r:embed="rId5">
            <a:alphaModFix/>
          </a:blip>
          <a:srcRect b="12838" l="0" r="19432" t="0"/>
          <a:stretch/>
        </p:blipFill>
        <p:spPr>
          <a:xfrm rot="-5400000">
            <a:off x="6068362" y="2829123"/>
            <a:ext cx="1773300" cy="25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 txBox="1"/>
          <p:nvPr/>
        </p:nvSpPr>
        <p:spPr>
          <a:xfrm>
            <a:off x="1159200" y="237850"/>
            <a:ext cx="6825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Sensors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994" y="3158075"/>
            <a:ext cx="3499157" cy="17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25" y="722950"/>
            <a:ext cx="6359426" cy="24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8"/>
          <p:cNvSpPr txBox="1"/>
          <p:nvPr/>
        </p:nvSpPr>
        <p:spPr>
          <a:xfrm>
            <a:off x="442125" y="3591150"/>
            <a:ext cx="40356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Thinner :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toluene, acetone, butyl acetate, ethyl acetate, and alcohols like isopropyl alcohol or ethanol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8" name="Google Shape;53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9"/>
          <p:cNvSpPr txBox="1"/>
          <p:nvPr/>
        </p:nvSpPr>
        <p:spPr>
          <a:xfrm>
            <a:off x="1159200" y="237850"/>
            <a:ext cx="6825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Sensitivity of Gas Sensors (Hourly Intervals)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4" name="Google Shape;5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5350"/>
            <a:ext cx="6940252" cy="37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9"/>
          <p:cNvSpPr txBox="1"/>
          <p:nvPr/>
        </p:nvSpPr>
        <p:spPr>
          <a:xfrm>
            <a:off x="5798700" y="3213975"/>
            <a:ext cx="32349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Readings taken hourly with and without Ethanol exposure.</a:t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Distances: 30 cm, 60 cm, 120 cm.</a:t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MQ-2, MQ-6, and MQ-9 show strong sensitivity at longer distances.</a:t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6" name="Google Shape;54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0"/>
          <p:cNvSpPr txBox="1"/>
          <p:nvPr/>
        </p:nvSpPr>
        <p:spPr>
          <a:xfrm>
            <a:off x="1159200" y="237850"/>
            <a:ext cx="6825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Slow-rate Data Transmission </a:t>
            </a: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(Hourly Intervals)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2" name="Google Shape;5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25" y="670475"/>
            <a:ext cx="6325627" cy="3681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0"/>
          <p:cNvSpPr txBox="1"/>
          <p:nvPr/>
        </p:nvSpPr>
        <p:spPr>
          <a:xfrm>
            <a:off x="5173275" y="3224700"/>
            <a:ext cx="37095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Readings taken hourly, capturing an alternating pattern of 1s and 0s using Ethanol.</a:t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Distance: 120 cm</a:t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MQ-2, MQ-6, and MQ-9 demonstrate consistent sensitivity.</a:t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4" name="Google Shape;55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 txBox="1"/>
          <p:nvPr/>
        </p:nvSpPr>
        <p:spPr>
          <a:xfrm>
            <a:off x="1159200" y="237850"/>
            <a:ext cx="6825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Fast-rate Data Transmission </a:t>
            </a: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(15 Mins Intervals)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0" name="Google Shape;5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5" y="615125"/>
            <a:ext cx="6527401" cy="38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1"/>
          <p:cNvSpPr txBox="1"/>
          <p:nvPr/>
        </p:nvSpPr>
        <p:spPr>
          <a:xfrm>
            <a:off x="5434500" y="3019825"/>
            <a:ext cx="37095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Readings when transmitting Hamming-encoded data using Thinner. </a:t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Distance: 120 cm</a:t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MQ-9 demonstrates impressive results.</a:t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51"/>
          <p:cNvSpPr txBox="1"/>
          <p:nvPr/>
        </p:nvSpPr>
        <p:spPr>
          <a:xfrm>
            <a:off x="6772775" y="1029350"/>
            <a:ext cx="21735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Original bit pattern: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10101010</a:t>
            </a:r>
            <a:endParaRPr b="1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Hamming(12, 8) coding scheme: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10101010</a:t>
            </a:r>
            <a:r>
              <a:rPr b="1" lang="en">
                <a:solidFill>
                  <a:srgbClr val="FF0000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0100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3" name="Google Shape;56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50" name="Google Shape;350;p34"/>
          <p:cNvSpPr txBox="1"/>
          <p:nvPr>
            <p:ph idx="2" type="title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51" name="Google Shape;351;p34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075" y="-504987"/>
            <a:ext cx="3781675" cy="3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525" y="1755025"/>
            <a:ext cx="4207950" cy="4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/>
        </p:nvSpPr>
        <p:spPr>
          <a:xfrm>
            <a:off x="1159200" y="237850"/>
            <a:ext cx="6825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MQ-9 </a:t>
            </a: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Fast-rate Data Transmission </a:t>
            </a: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(15 Mins Intervals)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9" name="Google Shape;5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" y="1684075"/>
            <a:ext cx="4511427" cy="19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150" y="722949"/>
            <a:ext cx="4267909" cy="18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677" y="3082351"/>
            <a:ext cx="4250849" cy="188672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3"/>
          <p:cNvSpPr txBox="1"/>
          <p:nvPr>
            <p:ph type="title"/>
          </p:nvPr>
        </p:nvSpPr>
        <p:spPr>
          <a:xfrm>
            <a:off x="713225" y="2556700"/>
            <a:ext cx="43443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78" name="Google Shape;578;p53"/>
          <p:cNvSpPr txBox="1"/>
          <p:nvPr>
            <p:ph idx="2" type="title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79" name="Google Shape;579;p53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0" name="Google Shape;5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075" y="-504987"/>
            <a:ext cx="3781675" cy="3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525" y="1755025"/>
            <a:ext cx="4207950" cy="4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4"/>
          <p:cNvSpPr txBox="1"/>
          <p:nvPr>
            <p:ph idx="2" type="subTitle"/>
          </p:nvPr>
        </p:nvSpPr>
        <p:spPr>
          <a:xfrm>
            <a:off x="597600" y="566075"/>
            <a:ext cx="7875300" cy="28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Log environmental factors (temperature, humidity) to assess their impact on sensor readings and transmission.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Current approach: compare sensor outputs with and without chemicals, focusing on fluctuations.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Need to establish a threshold or baseline value for each sensor for greater accuracy (sensor readings vary and don't start at zero).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Plan to develop a portable setup for easy transport across environments.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87" name="Google Shape;58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5" title="Device Video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775" y="712300"/>
            <a:ext cx="6901152" cy="3881901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6"/>
          <p:cNvSpPr txBox="1"/>
          <p:nvPr>
            <p:ph type="title"/>
          </p:nvPr>
        </p:nvSpPr>
        <p:spPr>
          <a:xfrm>
            <a:off x="3787500" y="200175"/>
            <a:ext cx="4567800" cy="5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Summary</a:t>
            </a:r>
            <a:r>
              <a:rPr lang="en" sz="3500"/>
              <a:t>!</a:t>
            </a:r>
            <a:endParaRPr sz="3500"/>
          </a:p>
        </p:txBody>
      </p:sp>
      <p:sp>
        <p:nvSpPr>
          <p:cNvPr id="599" name="Google Shape;599;p56"/>
          <p:cNvSpPr txBox="1"/>
          <p:nvPr>
            <p:ph idx="1" type="subTitle"/>
          </p:nvPr>
        </p:nvSpPr>
        <p:spPr>
          <a:xfrm>
            <a:off x="3488275" y="897550"/>
            <a:ext cx="5343300" cy="3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MC is an alternative to electromagnetic communication in noisy or obstructed environments.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MC requires specialized hardware and chemistry expertise, complicating research.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developed a cost-effective platform using inexpensive sensors and common chemicals (Ethanol, Thinner).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 diffusion is used for signal propagation.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Experiments successfully transmitted binary and Hamming-encoded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Results showed accurate reception in real-world conditions at room temperature.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56"/>
          <p:cNvCxnSpPr/>
          <p:nvPr/>
        </p:nvCxnSpPr>
        <p:spPr>
          <a:xfrm>
            <a:off x="3924275" y="789663"/>
            <a:ext cx="373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1" name="Google Shape;601;p56"/>
          <p:cNvGrpSpPr/>
          <p:nvPr/>
        </p:nvGrpSpPr>
        <p:grpSpPr>
          <a:xfrm>
            <a:off x="-541907" y="-622274"/>
            <a:ext cx="4136119" cy="6091167"/>
            <a:chOff x="-541907" y="-622274"/>
            <a:chExt cx="4136119" cy="6091167"/>
          </a:xfrm>
        </p:grpSpPr>
        <p:sp>
          <p:nvSpPr>
            <p:cNvPr id="602" name="Google Shape;602;p56"/>
            <p:cNvSpPr/>
            <p:nvPr/>
          </p:nvSpPr>
          <p:spPr>
            <a:xfrm rot="10800000">
              <a:off x="84193" y="4041766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 rot="10800000">
              <a:off x="993581" y="456941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 rot="10800000">
              <a:off x="2040588" y="96213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 rot="10800000">
              <a:off x="-541907" y="962141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6"/>
            <p:cNvSpPr/>
            <p:nvPr/>
          </p:nvSpPr>
          <p:spPr>
            <a:xfrm flipH="1">
              <a:off x="993584" y="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 flipH="1">
              <a:off x="713235" y="227519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 flipH="1">
              <a:off x="421473" y="177885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6"/>
            <p:cNvSpPr/>
            <p:nvPr/>
          </p:nvSpPr>
          <p:spPr>
            <a:xfrm flipH="1">
              <a:off x="1611716" y="14749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6"/>
            <p:cNvSpPr/>
            <p:nvPr/>
          </p:nvSpPr>
          <p:spPr>
            <a:xfrm flipH="1">
              <a:off x="2597873" y="-622274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 flipH="1">
              <a:off x="1260177" y="265125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6"/>
            <p:cNvSpPr/>
            <p:nvPr/>
          </p:nvSpPr>
          <p:spPr>
            <a:xfrm flipH="1">
              <a:off x="2180770" y="-13821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6"/>
            <p:cNvSpPr/>
            <p:nvPr/>
          </p:nvSpPr>
          <p:spPr>
            <a:xfrm rot="10800000">
              <a:off x="1759176" y="404513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6"/>
            <p:cNvSpPr/>
            <p:nvPr/>
          </p:nvSpPr>
          <p:spPr>
            <a:xfrm rot="10800000">
              <a:off x="2367643" y="2651241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6"/>
            <p:cNvSpPr/>
            <p:nvPr/>
          </p:nvSpPr>
          <p:spPr>
            <a:xfrm rot="10800000">
              <a:off x="503546" y="355770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6"/>
            <p:cNvSpPr/>
            <p:nvPr/>
          </p:nvSpPr>
          <p:spPr>
            <a:xfrm rot="10800000">
              <a:off x="1759170" y="4500771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6"/>
            <p:cNvSpPr/>
            <p:nvPr/>
          </p:nvSpPr>
          <p:spPr>
            <a:xfrm flipH="1">
              <a:off x="-125473" y="539494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6"/>
            <p:cNvSpPr/>
            <p:nvPr/>
          </p:nvSpPr>
          <p:spPr>
            <a:xfrm flipH="1">
              <a:off x="2755502" y="3194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idx="2" type="subTitle"/>
          </p:nvPr>
        </p:nvSpPr>
        <p:spPr>
          <a:xfrm>
            <a:off x="317225" y="458250"/>
            <a:ext cx="54864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Communication is essential for the sustainability of society.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Electromagnetic (EM) waves are the dominant medium in modern communication systems.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Some environments are unsuitable for EM wave communication.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Increasing focus on alternative communication technologies.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59" name="Google Shape;359;p35"/>
          <p:cNvPicPr preferRelativeResize="0"/>
          <p:nvPr/>
        </p:nvPicPr>
        <p:blipFill rotWithShape="1">
          <a:blip r:embed="rId3">
            <a:alphaModFix/>
          </a:blip>
          <a:srcRect b="0" l="8032" r="5320" t="2818"/>
          <a:stretch/>
        </p:blipFill>
        <p:spPr>
          <a:xfrm>
            <a:off x="5248750" y="943800"/>
            <a:ext cx="3647251" cy="24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1302150" y="3774675"/>
            <a:ext cx="68256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Molecular communication (MC) has gained significant attention from researchers.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/>
          <p:nvPr>
            <p:ph idx="2" type="subTitle"/>
          </p:nvPr>
        </p:nvSpPr>
        <p:spPr>
          <a:xfrm>
            <a:off x="576025" y="824850"/>
            <a:ext cx="66597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MC mimics biological systems for data transfer.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Inspired by natural processes like cell signaling.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It uses molecules as carriers to send information.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Transmitters release molecules to carry data signals</a:t>
            </a:r>
            <a:r>
              <a:rPr b="1" lang="en" sz="1500"/>
              <a:t>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Receivers detect and decode these molecules.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67" name="Google Shape;367;p36"/>
          <p:cNvSpPr txBox="1"/>
          <p:nvPr/>
        </p:nvSpPr>
        <p:spPr>
          <a:xfrm>
            <a:off x="1159200" y="237850"/>
            <a:ext cx="6825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Molecular Communication (MC) ?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300" y="3362625"/>
            <a:ext cx="5327400" cy="15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/>
          <p:nvPr>
            <p:ph type="title"/>
          </p:nvPr>
        </p:nvSpPr>
        <p:spPr>
          <a:xfrm>
            <a:off x="720000" y="445025"/>
            <a:ext cx="7704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MC Classification</a:t>
            </a:r>
            <a:endParaRPr/>
          </a:p>
        </p:txBody>
      </p:sp>
      <p:sp>
        <p:nvSpPr>
          <p:cNvPr id="375" name="Google Shape;375;p37"/>
          <p:cNvSpPr txBox="1"/>
          <p:nvPr/>
        </p:nvSpPr>
        <p:spPr>
          <a:xfrm>
            <a:off x="668500" y="1641825"/>
            <a:ext cx="290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Wired Communication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6" name="Google Shape;376;p37"/>
          <p:cNvSpPr txBox="1"/>
          <p:nvPr/>
        </p:nvSpPr>
        <p:spPr>
          <a:xfrm>
            <a:off x="459525" y="883150"/>
            <a:ext cx="2124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Channel Type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7" name="Google Shape;377;p37"/>
          <p:cNvSpPr txBox="1"/>
          <p:nvPr/>
        </p:nvSpPr>
        <p:spPr>
          <a:xfrm>
            <a:off x="668500" y="2174650"/>
            <a:ext cx="3042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Wireless Communication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459513" y="1682125"/>
            <a:ext cx="148200" cy="148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459513" y="2239875"/>
            <a:ext cx="148200" cy="148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0" name="Google Shape;380;p37"/>
          <p:cNvCxnSpPr>
            <a:stCxn id="378" idx="4"/>
            <a:endCxn id="379" idx="0"/>
          </p:cNvCxnSpPr>
          <p:nvPr/>
        </p:nvCxnSpPr>
        <p:spPr>
          <a:xfrm>
            <a:off x="533613" y="1830325"/>
            <a:ext cx="0" cy="40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7"/>
          <p:cNvSpPr txBox="1"/>
          <p:nvPr/>
        </p:nvSpPr>
        <p:spPr>
          <a:xfrm>
            <a:off x="3629850" y="1654313"/>
            <a:ext cx="220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Diffusion-based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2859600" y="855463"/>
            <a:ext cx="3224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Propagation Mechanism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3629850" y="2187138"/>
            <a:ext cx="1489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Flow-based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84" name="Google Shape;384;p37"/>
          <p:cNvSpPr txBox="1"/>
          <p:nvPr/>
        </p:nvSpPr>
        <p:spPr>
          <a:xfrm>
            <a:off x="3629850" y="2719988"/>
            <a:ext cx="290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Active transport-based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3420863" y="1694613"/>
            <a:ext cx="148200" cy="148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3420863" y="2252363"/>
            <a:ext cx="148200" cy="148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3420863" y="2810113"/>
            <a:ext cx="148200" cy="148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8" name="Google Shape;388;p37"/>
          <p:cNvCxnSpPr>
            <a:stCxn id="385" idx="4"/>
            <a:endCxn id="386" idx="0"/>
          </p:cNvCxnSpPr>
          <p:nvPr/>
        </p:nvCxnSpPr>
        <p:spPr>
          <a:xfrm>
            <a:off x="3494963" y="1842813"/>
            <a:ext cx="0" cy="40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7"/>
          <p:cNvCxnSpPr>
            <a:stCxn id="386" idx="4"/>
            <a:endCxn id="387" idx="0"/>
          </p:cNvCxnSpPr>
          <p:nvPr/>
        </p:nvCxnSpPr>
        <p:spPr>
          <a:xfrm>
            <a:off x="3494963" y="2400563"/>
            <a:ext cx="0" cy="40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7"/>
          <p:cNvSpPr txBox="1"/>
          <p:nvPr/>
        </p:nvSpPr>
        <p:spPr>
          <a:xfrm>
            <a:off x="6654825" y="1641825"/>
            <a:ext cx="2259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Concentration-based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6194150" y="883150"/>
            <a:ext cx="2720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Modulation Techniques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6654825" y="2174650"/>
            <a:ext cx="2435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Type-based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6669325" y="2797575"/>
            <a:ext cx="26619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Timing-based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6445838" y="1682125"/>
            <a:ext cx="148200" cy="148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6445838" y="2239875"/>
            <a:ext cx="148200" cy="148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45838" y="2797625"/>
            <a:ext cx="148200" cy="148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97" name="Google Shape;397;p37"/>
          <p:cNvCxnSpPr>
            <a:stCxn id="394" idx="4"/>
            <a:endCxn id="395" idx="0"/>
          </p:cNvCxnSpPr>
          <p:nvPr/>
        </p:nvCxnSpPr>
        <p:spPr>
          <a:xfrm>
            <a:off x="6519938" y="1830325"/>
            <a:ext cx="0" cy="40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7"/>
          <p:cNvCxnSpPr>
            <a:stCxn id="395" idx="4"/>
            <a:endCxn id="396" idx="0"/>
          </p:cNvCxnSpPr>
          <p:nvPr/>
        </p:nvCxnSpPr>
        <p:spPr>
          <a:xfrm>
            <a:off x="6519938" y="2388075"/>
            <a:ext cx="0" cy="40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9" name="Google Shape;3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097100"/>
            <a:ext cx="4136567" cy="20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6669325" y="3043200"/>
            <a:ext cx="26619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Spatial modulation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6445838" y="3355375"/>
            <a:ext cx="148200" cy="148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2" name="Google Shape;402;p37"/>
          <p:cNvCxnSpPr>
            <a:endCxn id="401" idx="0"/>
          </p:cNvCxnSpPr>
          <p:nvPr/>
        </p:nvCxnSpPr>
        <p:spPr>
          <a:xfrm>
            <a:off x="6519938" y="2945875"/>
            <a:ext cx="0" cy="40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713225" y="2578325"/>
            <a:ext cx="4344300" cy="14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Problem</a:t>
            </a:r>
            <a:endParaRPr/>
          </a:p>
        </p:txBody>
      </p:sp>
      <p:sp>
        <p:nvSpPr>
          <p:cNvPr id="409" name="Google Shape;409;p38"/>
          <p:cNvSpPr txBox="1"/>
          <p:nvPr>
            <p:ph idx="2" type="title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10" name="Google Shape;410;p38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075" y="-504987"/>
            <a:ext cx="3781675" cy="3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525" y="1755025"/>
            <a:ext cx="4207950" cy="4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idx="2" type="subTitle"/>
          </p:nvPr>
        </p:nvSpPr>
        <p:spPr>
          <a:xfrm>
            <a:off x="586825" y="918900"/>
            <a:ext cx="7799700" cy="3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Building MC channels requires specialized hardware and chemicals.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Hardware used is bulky and requires careful handling.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Expertise in embedded systems development is essential for handling hardware and chemicals in MC.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This complexity makes it difficult for communication and network researchers to work with MC for data communication.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</a:rPr>
              <a:t>Ready-to-use research hardware platforms are necessary for rapid prototyping and experimentation at a lower cost.</a:t>
            </a:r>
            <a:endParaRPr b="1" sz="17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418" name="Google Shape;418;p39"/>
          <p:cNvGrpSpPr/>
          <p:nvPr/>
        </p:nvGrpSpPr>
        <p:grpSpPr>
          <a:xfrm>
            <a:off x="7641913" y="173135"/>
            <a:ext cx="1326506" cy="1347898"/>
            <a:chOff x="-34776500" y="2631825"/>
            <a:chExt cx="291450" cy="291450"/>
          </a:xfrm>
        </p:grpSpPr>
        <p:sp>
          <p:nvSpPr>
            <p:cNvPr id="419" name="Google Shape;419;p39"/>
            <p:cNvSpPr/>
            <p:nvPr/>
          </p:nvSpPr>
          <p:spPr>
            <a:xfrm>
              <a:off x="-34691425" y="2666500"/>
              <a:ext cx="120525" cy="154400"/>
            </a:xfrm>
            <a:custGeom>
              <a:rect b="b" l="l" r="r" t="t"/>
              <a:pathLst>
                <a:path extrusionOk="0" h="6176" w="4821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-34656775" y="28374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-34776500" y="26318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/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428" name="Google Shape;428;p40"/>
          <p:cNvSpPr txBox="1"/>
          <p:nvPr>
            <p:ph idx="2" type="title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29" name="Google Shape;429;p40"/>
          <p:cNvCxnSpPr/>
          <p:nvPr/>
        </p:nvCxnSpPr>
        <p:spPr>
          <a:xfrm>
            <a:off x="841250" y="1385850"/>
            <a:ext cx="373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0" name="Google Shape;4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075" y="-504987"/>
            <a:ext cx="3781675" cy="37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525" y="1755025"/>
            <a:ext cx="4207950" cy="4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>
            <p:ph idx="2" type="subTitle"/>
          </p:nvPr>
        </p:nvSpPr>
        <p:spPr>
          <a:xfrm>
            <a:off x="371150" y="123975"/>
            <a:ext cx="5168700" cy="48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Most studies are conducted in controlled environments using tubes or cylinders to connect the sender and receiver.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 macroscopic (cm to m) MC system for transmitting a brief text message using isopropyl alcohol chemical signals (Farsad et al.).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Transmitter - an Arduino Uno with an LCD and push buttons for text input, converts the text into a binary sequence using the ITA2 standard, and modulates it into chemical signals for transmission via an electronic spray.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Receiver - an Arduino Uno to process signals from sensors (MQ-3, MQ303A, and MR513), converting them into text.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37" name="Google Shape;4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650" y="123975"/>
            <a:ext cx="3283425" cy="22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075" y="2594225"/>
            <a:ext cx="2149797" cy="22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 txBox="1"/>
          <p:nvPr/>
        </p:nvSpPr>
        <p:spPr>
          <a:xfrm>
            <a:off x="6208450" y="2275850"/>
            <a:ext cx="12402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6912100" y="2275850"/>
            <a:ext cx="862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Receiver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7082000" y="4809400"/>
            <a:ext cx="991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Transmitter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